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7" r:id="rId3"/>
  </p:sldMasterIdLst>
  <p:notesMasterIdLst>
    <p:notesMasterId r:id="rId23"/>
  </p:notesMasterIdLst>
  <p:sldIdLst>
    <p:sldId id="493" r:id="rId4"/>
    <p:sldId id="260" r:id="rId5"/>
    <p:sldId id="261" r:id="rId6"/>
    <p:sldId id="458" r:id="rId7"/>
    <p:sldId id="459" r:id="rId8"/>
    <p:sldId id="262" r:id="rId9"/>
    <p:sldId id="1745" r:id="rId10"/>
    <p:sldId id="1742" r:id="rId11"/>
    <p:sldId id="1743" r:id="rId12"/>
    <p:sldId id="1744" r:id="rId13"/>
    <p:sldId id="1746" r:id="rId14"/>
    <p:sldId id="1747" r:id="rId15"/>
    <p:sldId id="1748" r:id="rId16"/>
    <p:sldId id="1749" r:id="rId17"/>
    <p:sldId id="1753" r:id="rId18"/>
    <p:sldId id="263" r:id="rId19"/>
    <p:sldId id="1750" r:id="rId20"/>
    <p:sldId id="1751" r:id="rId21"/>
    <p:sldId id="1752"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94" autoAdjust="0"/>
    <p:restoredTop sz="94660"/>
  </p:normalViewPr>
  <p:slideViewPr>
    <p:cSldViewPr snapToGrid="0">
      <p:cViewPr varScale="1">
        <p:scale>
          <a:sx n="106" d="100"/>
          <a:sy n="106" d="100"/>
        </p:scale>
        <p:origin x="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55281-F53C-47F2-A226-DA5FFEE6F80D}" type="datetimeFigureOut">
              <a:rPr lang="zh-CN" altLang="en-US" smtClean="0"/>
              <a:t>2022/8/25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33EAD3-C6CA-458C-9E79-ABCFB5AF16CE}" type="slidenum">
              <a:rPr lang="zh-CN" altLang="en-US" smtClean="0"/>
              <a:t>‹#›</a:t>
            </a:fld>
            <a:endParaRPr lang="zh-CN" altLang="en-US"/>
          </a:p>
        </p:txBody>
      </p:sp>
    </p:spTree>
    <p:extLst>
      <p:ext uri="{BB962C8B-B14F-4D97-AF65-F5344CB8AC3E}">
        <p14:creationId xmlns:p14="http://schemas.microsoft.com/office/powerpoint/2010/main" val="632073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175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1760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95766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08025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7249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68291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081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2835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48439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1944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207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285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91181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4306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63324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5261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3598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0183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DA712A-FD8E-4D24-A708-D217C50E1925}"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8137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8ACE5-4D22-404D-9A61-B9D8D8134E5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1F70159D-B742-46BA-9F69-F7CA35341F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7FE70D8-335E-4CC2-91D0-C3B02CFC1BF9}"/>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1B8367AC-F15A-4658-83F1-0BC97FE638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81520D-DA17-4B6F-980F-4C59BD83C2F1}"/>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76447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46127-6A81-48D5-9FBF-60CC2243EC9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6D15FC8-9396-4C93-827C-DFFB10EE188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A76693D-DCA6-4891-A7BD-89AA26074A20}"/>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005D25C6-6CF4-4C58-80A6-14FDD39DC01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9B00B9-E1C3-463C-B99E-18CF08D9805A}"/>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2035061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2441E7F-9698-4509-B663-7924CEEE907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B74BCE-A630-4819-BF13-13D4BA47DCB0}"/>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60E8918-2E18-42D9-B33F-3A94EB17299C}"/>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E5B41D9D-0A8E-4AAB-9551-65A93C8D93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4E6C52-017F-4B71-A58E-E396358C2478}"/>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3738798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8" name="图片 87">
            <a:extLst>
              <a:ext uri="{FF2B5EF4-FFF2-40B4-BE49-F238E27FC236}">
                <a16:creationId xmlns:a16="http://schemas.microsoft.com/office/drawing/2014/main" id="{4230544E-5A7B-4CF9-9FA8-A2599B7A84BA}"/>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t="25222" b="3932"/>
          <a:stretch/>
        </p:blipFill>
        <p:spPr>
          <a:xfrm>
            <a:off x="0" y="-1"/>
            <a:ext cx="12192000" cy="6478168"/>
          </a:xfrm>
          <a:custGeom>
            <a:avLst/>
            <a:gdLst>
              <a:gd name="connsiteX0" fmla="*/ 0 w 12192000"/>
              <a:gd name="connsiteY0" fmla="*/ 0 h 6478168"/>
              <a:gd name="connsiteX1" fmla="*/ 12192000 w 12192000"/>
              <a:gd name="connsiteY1" fmla="*/ 0 h 6478168"/>
              <a:gd name="connsiteX2" fmla="*/ 12192000 w 12192000"/>
              <a:gd name="connsiteY2" fmla="*/ 6478168 h 6478168"/>
              <a:gd name="connsiteX3" fmla="*/ 11848892 w 12192000"/>
              <a:gd name="connsiteY3" fmla="*/ 6440768 h 6478168"/>
              <a:gd name="connsiteX4" fmla="*/ 6096001 w 12192000"/>
              <a:gd name="connsiteY4" fmla="*/ 6204693 h 6478168"/>
              <a:gd name="connsiteX5" fmla="*/ 343111 w 12192000"/>
              <a:gd name="connsiteY5" fmla="*/ 6440768 h 6478168"/>
              <a:gd name="connsiteX6" fmla="*/ 0 w 12192000"/>
              <a:gd name="connsiteY6" fmla="*/ 6478168 h 647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8">
                <a:moveTo>
                  <a:pt x="0" y="0"/>
                </a:moveTo>
                <a:lnTo>
                  <a:pt x="12192000" y="0"/>
                </a:lnTo>
                <a:lnTo>
                  <a:pt x="12192000" y="6478168"/>
                </a:lnTo>
                <a:lnTo>
                  <a:pt x="11848892" y="6440768"/>
                </a:lnTo>
                <a:cubicBezTo>
                  <a:pt x="10376599" y="6294909"/>
                  <a:pt x="8342645" y="6204693"/>
                  <a:pt x="6096001" y="6204693"/>
                </a:cubicBezTo>
                <a:cubicBezTo>
                  <a:pt x="3849358" y="6204693"/>
                  <a:pt x="1815404" y="6294909"/>
                  <a:pt x="343111" y="6440768"/>
                </a:cubicBezTo>
                <a:lnTo>
                  <a:pt x="0" y="6478168"/>
                </a:lnTo>
                <a:close/>
              </a:path>
            </a:pathLst>
          </a:custGeom>
        </p:spPr>
      </p:pic>
      <p:sp>
        <p:nvSpPr>
          <p:cNvPr id="89" name="任意多边形: 形状 88">
            <a:extLst>
              <a:ext uri="{FF2B5EF4-FFF2-40B4-BE49-F238E27FC236}">
                <a16:creationId xmlns:a16="http://schemas.microsoft.com/office/drawing/2014/main" id="{C3221D9C-24D0-4F92-8890-32100F4E2476}"/>
              </a:ext>
            </a:extLst>
          </p:cNvPr>
          <p:cNvSpPr/>
          <p:nvPr userDrawn="1"/>
        </p:nvSpPr>
        <p:spPr>
          <a:xfrm>
            <a:off x="0" y="0"/>
            <a:ext cx="12192000" cy="6478167"/>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solidFill>
            <a:schemeClr val="accent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2" name="组合 21">
            <a:extLst>
              <a:ext uri="{FF2B5EF4-FFF2-40B4-BE49-F238E27FC236}">
                <a16:creationId xmlns:a16="http://schemas.microsoft.com/office/drawing/2014/main" id="{58ECAAFB-9FDD-46E1-AA7B-E29AFD7C5599}"/>
              </a:ext>
            </a:extLst>
          </p:cNvPr>
          <p:cNvGrpSpPr/>
          <p:nvPr userDrawn="1"/>
        </p:nvGrpSpPr>
        <p:grpSpPr>
          <a:xfrm>
            <a:off x="4136020" y="994741"/>
            <a:ext cx="3919960" cy="1214776"/>
            <a:chOff x="5535168" y="881263"/>
            <a:chExt cx="5169408" cy="1601975"/>
          </a:xfrm>
          <a:solidFill>
            <a:schemeClr val="bg1"/>
          </a:solidFill>
        </p:grpSpPr>
        <p:sp>
          <p:nvSpPr>
            <p:cNvPr id="23" name="任意多边形: 形状 22">
              <a:extLst>
                <a:ext uri="{FF2B5EF4-FFF2-40B4-BE49-F238E27FC236}">
                  <a16:creationId xmlns:a16="http://schemas.microsoft.com/office/drawing/2014/main" id="{22489946-5359-45E6-869B-3A79CA6DC803}"/>
                </a:ext>
              </a:extLst>
            </p:cNvPr>
            <p:cNvSpPr/>
            <p:nvPr/>
          </p:nvSpPr>
          <p:spPr>
            <a:xfrm>
              <a:off x="7399396" y="987961"/>
              <a:ext cx="3305180" cy="1086861"/>
            </a:xfrm>
            <a:custGeom>
              <a:avLst/>
              <a:gdLst>
                <a:gd name="connsiteX0" fmla="*/ 3033140 w 3305180"/>
                <a:gd name="connsiteY0" fmla="*/ 842638 h 1086861"/>
                <a:gd name="connsiteX1" fmla="*/ 3007828 w 3305180"/>
                <a:gd name="connsiteY1" fmla="*/ 847860 h 1086861"/>
                <a:gd name="connsiteX2" fmla="*/ 2833181 w 3305180"/>
                <a:gd name="connsiteY2" fmla="*/ 908084 h 1086861"/>
                <a:gd name="connsiteX3" fmla="*/ 2803069 w 3305180"/>
                <a:gd name="connsiteY3" fmla="*/ 929162 h 1086861"/>
                <a:gd name="connsiteX4" fmla="*/ 2806081 w 3305180"/>
                <a:gd name="connsiteY4" fmla="*/ 959273 h 1086861"/>
                <a:gd name="connsiteX5" fmla="*/ 2950616 w 3305180"/>
                <a:gd name="connsiteY5" fmla="*/ 1010464 h 1086861"/>
                <a:gd name="connsiteX6" fmla="*/ 3022884 w 3305180"/>
                <a:gd name="connsiteY6" fmla="*/ 974329 h 1086861"/>
                <a:gd name="connsiteX7" fmla="*/ 3056007 w 3305180"/>
                <a:gd name="connsiteY7" fmla="*/ 893028 h 1086861"/>
                <a:gd name="connsiteX8" fmla="*/ 3033140 w 3305180"/>
                <a:gd name="connsiteY8" fmla="*/ 842638 h 1086861"/>
                <a:gd name="connsiteX9" fmla="*/ 1348679 w 3305180"/>
                <a:gd name="connsiteY9" fmla="*/ 817749 h 1086861"/>
                <a:gd name="connsiteX10" fmla="*/ 1460091 w 3305180"/>
                <a:gd name="connsiteY10" fmla="*/ 853882 h 1086861"/>
                <a:gd name="connsiteX11" fmla="*/ 1487191 w 3305180"/>
                <a:gd name="connsiteY11" fmla="*/ 905073 h 1086861"/>
                <a:gd name="connsiteX12" fmla="*/ 1436002 w 3305180"/>
                <a:gd name="connsiteY12" fmla="*/ 974329 h 1086861"/>
                <a:gd name="connsiteX13" fmla="*/ 1402880 w 3305180"/>
                <a:gd name="connsiteY13" fmla="*/ 950240 h 1086861"/>
                <a:gd name="connsiteX14" fmla="*/ 1330612 w 3305180"/>
                <a:gd name="connsiteY14" fmla="*/ 850871 h 1086861"/>
                <a:gd name="connsiteX15" fmla="*/ 1318567 w 3305180"/>
                <a:gd name="connsiteY15" fmla="*/ 829794 h 1086861"/>
                <a:gd name="connsiteX16" fmla="*/ 1348679 w 3305180"/>
                <a:gd name="connsiteY16" fmla="*/ 817749 h 1086861"/>
                <a:gd name="connsiteX17" fmla="*/ 2297195 w 3305180"/>
                <a:gd name="connsiteY17" fmla="*/ 664180 h 1086861"/>
                <a:gd name="connsiteX18" fmla="*/ 2417640 w 3305180"/>
                <a:gd name="connsiteY18" fmla="*/ 760537 h 1086861"/>
                <a:gd name="connsiteX19" fmla="*/ 2417640 w 3305180"/>
                <a:gd name="connsiteY19" fmla="*/ 769571 h 1086861"/>
                <a:gd name="connsiteX20" fmla="*/ 2408607 w 3305180"/>
                <a:gd name="connsiteY20" fmla="*/ 799682 h 1086861"/>
                <a:gd name="connsiteX21" fmla="*/ 2306228 w 3305180"/>
                <a:gd name="connsiteY21" fmla="*/ 926151 h 1086861"/>
                <a:gd name="connsiteX22" fmla="*/ 2282138 w 3305180"/>
                <a:gd name="connsiteY22" fmla="*/ 938196 h 1086861"/>
                <a:gd name="connsiteX23" fmla="*/ 2279127 w 3305180"/>
                <a:gd name="connsiteY23" fmla="*/ 911095 h 1086861"/>
                <a:gd name="connsiteX24" fmla="*/ 2294183 w 3305180"/>
                <a:gd name="connsiteY24" fmla="*/ 760537 h 1086861"/>
                <a:gd name="connsiteX25" fmla="*/ 2279127 w 3305180"/>
                <a:gd name="connsiteY25" fmla="*/ 691280 h 1086861"/>
                <a:gd name="connsiteX26" fmla="*/ 2297195 w 3305180"/>
                <a:gd name="connsiteY26" fmla="*/ 664180 h 1086861"/>
                <a:gd name="connsiteX27" fmla="*/ 433804 w 3305180"/>
                <a:gd name="connsiteY27" fmla="*/ 612802 h 1086861"/>
                <a:gd name="connsiteX28" fmla="*/ 442320 w 3305180"/>
                <a:gd name="connsiteY28" fmla="*/ 616001 h 1086861"/>
                <a:gd name="connsiteX29" fmla="*/ 433287 w 3305180"/>
                <a:gd name="connsiteY29" fmla="*/ 643102 h 1086861"/>
                <a:gd name="connsiteX30" fmla="*/ 80980 w 3305180"/>
                <a:gd name="connsiteY30" fmla="*/ 968307 h 1086861"/>
                <a:gd name="connsiteX31" fmla="*/ 53880 w 3305180"/>
                <a:gd name="connsiteY31" fmla="*/ 962284 h 1086861"/>
                <a:gd name="connsiteX32" fmla="*/ 5702 w 3305180"/>
                <a:gd name="connsiteY32" fmla="*/ 905073 h 1086861"/>
                <a:gd name="connsiteX33" fmla="*/ 5702 w 3305180"/>
                <a:gd name="connsiteY33" fmla="*/ 880984 h 1086861"/>
                <a:gd name="connsiteX34" fmla="*/ 83991 w 3305180"/>
                <a:gd name="connsiteY34" fmla="*/ 688269 h 1086861"/>
                <a:gd name="connsiteX35" fmla="*/ 99047 w 3305180"/>
                <a:gd name="connsiteY35" fmla="*/ 661169 h 1086861"/>
                <a:gd name="connsiteX36" fmla="*/ 126147 w 3305180"/>
                <a:gd name="connsiteY36" fmla="*/ 679236 h 1086861"/>
                <a:gd name="connsiteX37" fmla="*/ 135181 w 3305180"/>
                <a:gd name="connsiteY37" fmla="*/ 772582 h 1086861"/>
                <a:gd name="connsiteX38" fmla="*/ 114103 w 3305180"/>
                <a:gd name="connsiteY38" fmla="*/ 862916 h 1086861"/>
                <a:gd name="connsiteX39" fmla="*/ 201427 w 3305180"/>
                <a:gd name="connsiteY39" fmla="*/ 802693 h 1086861"/>
                <a:gd name="connsiteX40" fmla="*/ 412209 w 3305180"/>
                <a:gd name="connsiteY40" fmla="*/ 628046 h 1086861"/>
                <a:gd name="connsiteX41" fmla="*/ 433804 w 3305180"/>
                <a:gd name="connsiteY41" fmla="*/ 612802 h 1086861"/>
                <a:gd name="connsiteX42" fmla="*/ 616967 w 3305180"/>
                <a:gd name="connsiteY42" fmla="*/ 567822 h 1086861"/>
                <a:gd name="connsiteX43" fmla="*/ 653101 w 3305180"/>
                <a:gd name="connsiteY43" fmla="*/ 591912 h 1086861"/>
                <a:gd name="connsiteX44" fmla="*/ 707302 w 3305180"/>
                <a:gd name="connsiteY44" fmla="*/ 652135 h 1086861"/>
                <a:gd name="connsiteX45" fmla="*/ 719347 w 3305180"/>
                <a:gd name="connsiteY45" fmla="*/ 673213 h 1086861"/>
                <a:gd name="connsiteX46" fmla="*/ 692246 w 3305180"/>
                <a:gd name="connsiteY46" fmla="*/ 703325 h 1086861"/>
                <a:gd name="connsiteX47" fmla="*/ 541687 w 3305180"/>
                <a:gd name="connsiteY47" fmla="*/ 772582 h 1086861"/>
                <a:gd name="connsiteX48" fmla="*/ 529643 w 3305180"/>
                <a:gd name="connsiteY48" fmla="*/ 778604 h 1086861"/>
                <a:gd name="connsiteX49" fmla="*/ 505554 w 3305180"/>
                <a:gd name="connsiteY49" fmla="*/ 775593 h 1086861"/>
                <a:gd name="connsiteX50" fmla="*/ 511576 w 3305180"/>
                <a:gd name="connsiteY50" fmla="*/ 754514 h 1086861"/>
                <a:gd name="connsiteX51" fmla="*/ 598900 w 3305180"/>
                <a:gd name="connsiteY51" fmla="*/ 612990 h 1086861"/>
                <a:gd name="connsiteX52" fmla="*/ 601912 w 3305180"/>
                <a:gd name="connsiteY52" fmla="*/ 603956 h 1086861"/>
                <a:gd name="connsiteX53" fmla="*/ 616967 w 3305180"/>
                <a:gd name="connsiteY53" fmla="*/ 567822 h 1086861"/>
                <a:gd name="connsiteX54" fmla="*/ 1264365 w 3305180"/>
                <a:gd name="connsiteY54" fmla="*/ 477487 h 1086861"/>
                <a:gd name="connsiteX55" fmla="*/ 1201131 w 3305180"/>
                <a:gd name="connsiteY55" fmla="*/ 537710 h 1086861"/>
                <a:gd name="connsiteX56" fmla="*/ 1146930 w 3305180"/>
                <a:gd name="connsiteY56" fmla="*/ 712358 h 1086861"/>
                <a:gd name="connsiteX57" fmla="*/ 1225220 w 3305180"/>
                <a:gd name="connsiteY57" fmla="*/ 634067 h 1086861"/>
                <a:gd name="connsiteX58" fmla="*/ 1252321 w 3305180"/>
                <a:gd name="connsiteY58" fmla="*/ 555777 h 1086861"/>
                <a:gd name="connsiteX59" fmla="*/ 1264365 w 3305180"/>
                <a:gd name="connsiteY59" fmla="*/ 477487 h 1086861"/>
                <a:gd name="connsiteX60" fmla="*/ 395271 w 3305180"/>
                <a:gd name="connsiteY60" fmla="*/ 207235 h 1086861"/>
                <a:gd name="connsiteX61" fmla="*/ 409197 w 3305180"/>
                <a:gd name="connsiteY61" fmla="*/ 218527 h 1086861"/>
                <a:gd name="connsiteX62" fmla="*/ 466409 w 3305180"/>
                <a:gd name="connsiteY62" fmla="*/ 305851 h 1086861"/>
                <a:gd name="connsiteX63" fmla="*/ 463398 w 3305180"/>
                <a:gd name="connsiteY63" fmla="*/ 317896 h 1086861"/>
                <a:gd name="connsiteX64" fmla="*/ 418231 w 3305180"/>
                <a:gd name="connsiteY64" fmla="*/ 507599 h 1086861"/>
                <a:gd name="connsiteX65" fmla="*/ 376075 w 3305180"/>
                <a:gd name="connsiteY65" fmla="*/ 579867 h 1086861"/>
                <a:gd name="connsiteX66" fmla="*/ 351984 w 3305180"/>
                <a:gd name="connsiteY66" fmla="*/ 582878 h 1086861"/>
                <a:gd name="connsiteX67" fmla="*/ 345962 w 3305180"/>
                <a:gd name="connsiteY67" fmla="*/ 564811 h 1086861"/>
                <a:gd name="connsiteX68" fmla="*/ 376075 w 3305180"/>
                <a:gd name="connsiteY68" fmla="*/ 408231 h 1086861"/>
                <a:gd name="connsiteX69" fmla="*/ 388119 w 3305180"/>
                <a:gd name="connsiteY69" fmla="*/ 311873 h 1086861"/>
                <a:gd name="connsiteX70" fmla="*/ 376075 w 3305180"/>
                <a:gd name="connsiteY70" fmla="*/ 239605 h 1086861"/>
                <a:gd name="connsiteX71" fmla="*/ 379086 w 3305180"/>
                <a:gd name="connsiteY71" fmla="*/ 209494 h 1086861"/>
                <a:gd name="connsiteX72" fmla="*/ 395271 w 3305180"/>
                <a:gd name="connsiteY72" fmla="*/ 207235 h 1086861"/>
                <a:gd name="connsiteX73" fmla="*/ 2375861 w 3305180"/>
                <a:gd name="connsiteY73" fmla="*/ 168843 h 1086861"/>
                <a:gd name="connsiteX74" fmla="*/ 2384518 w 3305180"/>
                <a:gd name="connsiteY74" fmla="*/ 170349 h 1086861"/>
                <a:gd name="connsiteX75" fmla="*/ 2396563 w 3305180"/>
                <a:gd name="connsiteY75" fmla="*/ 194438 h 1086861"/>
                <a:gd name="connsiteX76" fmla="*/ 2300205 w 3305180"/>
                <a:gd name="connsiteY76" fmla="*/ 320906 h 1086861"/>
                <a:gd name="connsiteX77" fmla="*/ 2212882 w 3305180"/>
                <a:gd name="connsiteY77" fmla="*/ 426298 h 1086861"/>
                <a:gd name="connsiteX78" fmla="*/ 2086413 w 3305180"/>
                <a:gd name="connsiteY78" fmla="*/ 658157 h 1086861"/>
                <a:gd name="connsiteX79" fmla="*/ 1821431 w 3305180"/>
                <a:gd name="connsiteY79" fmla="*/ 944218 h 1086861"/>
                <a:gd name="connsiteX80" fmla="*/ 1749163 w 3305180"/>
                <a:gd name="connsiteY80" fmla="*/ 983362 h 1086861"/>
                <a:gd name="connsiteX81" fmla="*/ 1731096 w 3305180"/>
                <a:gd name="connsiteY81" fmla="*/ 980351 h 1086861"/>
                <a:gd name="connsiteX82" fmla="*/ 1737119 w 3305180"/>
                <a:gd name="connsiteY82" fmla="*/ 962284 h 1086861"/>
                <a:gd name="connsiteX83" fmla="*/ 1764218 w 3305180"/>
                <a:gd name="connsiteY83" fmla="*/ 938196 h 1086861"/>
                <a:gd name="connsiteX84" fmla="*/ 1981023 w 3305180"/>
                <a:gd name="connsiteY84" fmla="*/ 658157 h 1086861"/>
                <a:gd name="connsiteX85" fmla="*/ 2041246 w 3305180"/>
                <a:gd name="connsiteY85" fmla="*/ 543733 h 1086861"/>
                <a:gd name="connsiteX86" fmla="*/ 1902733 w 3305180"/>
                <a:gd name="connsiteY86" fmla="*/ 486521 h 1086861"/>
                <a:gd name="connsiteX87" fmla="*/ 1926822 w 3305180"/>
                <a:gd name="connsiteY87" fmla="*/ 441353 h 1086861"/>
                <a:gd name="connsiteX88" fmla="*/ 2110503 w 3305180"/>
                <a:gd name="connsiteY88" fmla="*/ 351019 h 1086861"/>
                <a:gd name="connsiteX89" fmla="*/ 2113514 w 3305180"/>
                <a:gd name="connsiteY89" fmla="*/ 299829 h 1086861"/>
                <a:gd name="connsiteX90" fmla="*/ 2095447 w 3305180"/>
                <a:gd name="connsiteY90" fmla="*/ 245628 h 1086861"/>
                <a:gd name="connsiteX91" fmla="*/ 2104480 w 3305180"/>
                <a:gd name="connsiteY91" fmla="*/ 209494 h 1086861"/>
                <a:gd name="connsiteX92" fmla="*/ 2140614 w 3305180"/>
                <a:gd name="connsiteY92" fmla="*/ 212505 h 1086861"/>
                <a:gd name="connsiteX93" fmla="*/ 2209870 w 3305180"/>
                <a:gd name="connsiteY93" fmla="*/ 272727 h 1086861"/>
                <a:gd name="connsiteX94" fmla="*/ 2236971 w 3305180"/>
                <a:gd name="connsiteY94" fmla="*/ 278750 h 1086861"/>
                <a:gd name="connsiteX95" fmla="*/ 2369462 w 3305180"/>
                <a:gd name="connsiteY95" fmla="*/ 176370 h 1086861"/>
                <a:gd name="connsiteX96" fmla="*/ 2375861 w 3305180"/>
                <a:gd name="connsiteY96" fmla="*/ 168843 h 1086861"/>
                <a:gd name="connsiteX97" fmla="*/ 3176453 w 3305180"/>
                <a:gd name="connsiteY97" fmla="*/ 89046 h 1086861"/>
                <a:gd name="connsiteX98" fmla="*/ 3143329 w 3305180"/>
                <a:gd name="connsiteY98" fmla="*/ 104103 h 1086861"/>
                <a:gd name="connsiteX99" fmla="*/ 3128275 w 3305180"/>
                <a:gd name="connsiteY99" fmla="*/ 131203 h 1086861"/>
                <a:gd name="connsiteX100" fmla="*/ 3140319 w 3305180"/>
                <a:gd name="connsiteY100" fmla="*/ 140237 h 1086861"/>
                <a:gd name="connsiteX101" fmla="*/ 3161396 w 3305180"/>
                <a:gd name="connsiteY101" fmla="*/ 128192 h 1086861"/>
                <a:gd name="connsiteX102" fmla="*/ 3182475 w 3305180"/>
                <a:gd name="connsiteY102" fmla="*/ 95068 h 1086861"/>
                <a:gd name="connsiteX103" fmla="*/ 1390834 w 3305180"/>
                <a:gd name="connsiteY103" fmla="*/ 28824 h 1086861"/>
                <a:gd name="connsiteX104" fmla="*/ 1405890 w 3305180"/>
                <a:gd name="connsiteY104" fmla="*/ 46891 h 1086861"/>
                <a:gd name="connsiteX105" fmla="*/ 1405890 w 3305180"/>
                <a:gd name="connsiteY105" fmla="*/ 131204 h 1086861"/>
                <a:gd name="connsiteX106" fmla="*/ 1360723 w 3305180"/>
                <a:gd name="connsiteY106" fmla="*/ 266706 h 1086861"/>
                <a:gd name="connsiteX107" fmla="*/ 1478158 w 3305180"/>
                <a:gd name="connsiteY107" fmla="*/ 179382 h 1086861"/>
                <a:gd name="connsiteX108" fmla="*/ 1496225 w 3305180"/>
                <a:gd name="connsiteY108" fmla="*/ 161315 h 1086861"/>
                <a:gd name="connsiteX109" fmla="*/ 1520314 w 3305180"/>
                <a:gd name="connsiteY109" fmla="*/ 146259 h 1086861"/>
                <a:gd name="connsiteX110" fmla="*/ 1550426 w 3305180"/>
                <a:gd name="connsiteY110" fmla="*/ 173360 h 1086861"/>
                <a:gd name="connsiteX111" fmla="*/ 1487192 w 3305180"/>
                <a:gd name="connsiteY111" fmla="*/ 320907 h 1086861"/>
                <a:gd name="connsiteX112" fmla="*/ 1463102 w 3305180"/>
                <a:gd name="connsiteY112" fmla="*/ 338974 h 1086861"/>
                <a:gd name="connsiteX113" fmla="*/ 1336633 w 3305180"/>
                <a:gd name="connsiteY113" fmla="*/ 414253 h 1086861"/>
                <a:gd name="connsiteX114" fmla="*/ 1318566 w 3305180"/>
                <a:gd name="connsiteY114" fmla="*/ 435331 h 1086861"/>
                <a:gd name="connsiteX115" fmla="*/ 1339645 w 3305180"/>
                <a:gd name="connsiteY115" fmla="*/ 444364 h 1086861"/>
                <a:gd name="connsiteX116" fmla="*/ 1372767 w 3305180"/>
                <a:gd name="connsiteY116" fmla="*/ 474476 h 1086861"/>
                <a:gd name="connsiteX117" fmla="*/ 1393845 w 3305180"/>
                <a:gd name="connsiteY117" fmla="*/ 507599 h 1086861"/>
                <a:gd name="connsiteX118" fmla="*/ 1399868 w 3305180"/>
                <a:gd name="connsiteY118" fmla="*/ 528677 h 1086861"/>
                <a:gd name="connsiteX119" fmla="*/ 1393845 w 3305180"/>
                <a:gd name="connsiteY119" fmla="*/ 546744 h 1086861"/>
                <a:gd name="connsiteX120" fmla="*/ 1354700 w 3305180"/>
                <a:gd name="connsiteY120" fmla="*/ 652134 h 1086861"/>
                <a:gd name="connsiteX121" fmla="*/ 1306522 w 3305180"/>
                <a:gd name="connsiteY121" fmla="*/ 802692 h 1086861"/>
                <a:gd name="connsiteX122" fmla="*/ 1306522 w 3305180"/>
                <a:gd name="connsiteY122" fmla="*/ 980351 h 1086861"/>
                <a:gd name="connsiteX123" fmla="*/ 1303511 w 3305180"/>
                <a:gd name="connsiteY123" fmla="*/ 1013474 h 1086861"/>
                <a:gd name="connsiteX124" fmla="*/ 1249310 w 3305180"/>
                <a:gd name="connsiteY124" fmla="*/ 1034552 h 1086861"/>
                <a:gd name="connsiteX125" fmla="*/ 1168008 w 3305180"/>
                <a:gd name="connsiteY125" fmla="*/ 971317 h 1086861"/>
                <a:gd name="connsiteX126" fmla="*/ 1140908 w 3305180"/>
                <a:gd name="connsiteY126" fmla="*/ 977340 h 1086861"/>
                <a:gd name="connsiteX127" fmla="*/ 1101763 w 3305180"/>
                <a:gd name="connsiteY127" fmla="*/ 1040574 h 1086861"/>
                <a:gd name="connsiteX128" fmla="*/ 1017450 w 3305180"/>
                <a:gd name="connsiteY128" fmla="*/ 1034552 h 1086861"/>
                <a:gd name="connsiteX129" fmla="*/ 1023472 w 3305180"/>
                <a:gd name="connsiteY129" fmla="*/ 971317 h 1086861"/>
                <a:gd name="connsiteX130" fmla="*/ 1086707 w 3305180"/>
                <a:gd name="connsiteY130" fmla="*/ 941206 h 1086861"/>
                <a:gd name="connsiteX131" fmla="*/ 1219198 w 3305180"/>
                <a:gd name="connsiteY131" fmla="*/ 784625 h 1086861"/>
                <a:gd name="connsiteX132" fmla="*/ 1198120 w 3305180"/>
                <a:gd name="connsiteY132" fmla="*/ 772581 h 1086861"/>
                <a:gd name="connsiteX133" fmla="*/ 1125852 w 3305180"/>
                <a:gd name="connsiteY133" fmla="*/ 814737 h 1086861"/>
                <a:gd name="connsiteX134" fmla="*/ 1053584 w 3305180"/>
                <a:gd name="connsiteY134" fmla="*/ 784625 h 1086861"/>
                <a:gd name="connsiteX135" fmla="*/ 1056595 w 3305180"/>
                <a:gd name="connsiteY135" fmla="*/ 751503 h 1086861"/>
                <a:gd name="connsiteX136" fmla="*/ 1149941 w 3305180"/>
                <a:gd name="connsiteY136" fmla="*/ 555777 h 1086861"/>
                <a:gd name="connsiteX137" fmla="*/ 1140908 w 3305180"/>
                <a:gd name="connsiteY137" fmla="*/ 519643 h 1086861"/>
                <a:gd name="connsiteX138" fmla="*/ 1086707 w 3305180"/>
                <a:gd name="connsiteY138" fmla="*/ 477487 h 1086861"/>
                <a:gd name="connsiteX139" fmla="*/ 1074662 w 3305180"/>
                <a:gd name="connsiteY139" fmla="*/ 438342 h 1086861"/>
                <a:gd name="connsiteX140" fmla="*/ 1107785 w 3305180"/>
                <a:gd name="connsiteY140" fmla="*/ 423286 h 1086861"/>
                <a:gd name="connsiteX141" fmla="*/ 1243287 w 3305180"/>
                <a:gd name="connsiteY141" fmla="*/ 338974 h 1086861"/>
                <a:gd name="connsiteX142" fmla="*/ 1360723 w 3305180"/>
                <a:gd name="connsiteY142" fmla="*/ 104103 h 1086861"/>
                <a:gd name="connsiteX143" fmla="*/ 1375778 w 3305180"/>
                <a:gd name="connsiteY143" fmla="*/ 46891 h 1086861"/>
                <a:gd name="connsiteX144" fmla="*/ 1390834 w 3305180"/>
                <a:gd name="connsiteY144" fmla="*/ 28824 h 1086861"/>
                <a:gd name="connsiteX145" fmla="*/ 3231360 w 3305180"/>
                <a:gd name="connsiteY145" fmla="*/ 76 h 1086861"/>
                <a:gd name="connsiteX146" fmla="*/ 3302921 w 3305180"/>
                <a:gd name="connsiteY146" fmla="*/ 31834 h 1086861"/>
                <a:gd name="connsiteX147" fmla="*/ 3302921 w 3305180"/>
                <a:gd name="connsiteY147" fmla="*/ 49902 h 1086861"/>
                <a:gd name="connsiteX148" fmla="*/ 3227643 w 3305180"/>
                <a:gd name="connsiteY148" fmla="*/ 188416 h 1086861"/>
                <a:gd name="connsiteX149" fmla="*/ 3113218 w 3305180"/>
                <a:gd name="connsiteY149" fmla="*/ 314885 h 1086861"/>
                <a:gd name="connsiteX150" fmla="*/ 2971694 w 3305180"/>
                <a:gd name="connsiteY150" fmla="*/ 447375 h 1086861"/>
                <a:gd name="connsiteX151" fmla="*/ 3004817 w 3305180"/>
                <a:gd name="connsiteY151" fmla="*/ 438341 h 1086861"/>
                <a:gd name="connsiteX152" fmla="*/ 3059018 w 3305180"/>
                <a:gd name="connsiteY152" fmla="*/ 453398 h 1086861"/>
                <a:gd name="connsiteX153" fmla="*/ 3056007 w 3305180"/>
                <a:gd name="connsiteY153" fmla="*/ 495554 h 1086861"/>
                <a:gd name="connsiteX154" fmla="*/ 3001806 w 3305180"/>
                <a:gd name="connsiteY154" fmla="*/ 628046 h 1086861"/>
                <a:gd name="connsiteX155" fmla="*/ 3013851 w 3305180"/>
                <a:gd name="connsiteY155" fmla="*/ 655146 h 1086861"/>
                <a:gd name="connsiteX156" fmla="*/ 3083106 w 3305180"/>
                <a:gd name="connsiteY156" fmla="*/ 688269 h 1086861"/>
                <a:gd name="connsiteX157" fmla="*/ 3113218 w 3305180"/>
                <a:gd name="connsiteY157" fmla="*/ 745480 h 1086861"/>
                <a:gd name="connsiteX158" fmla="*/ 3134297 w 3305180"/>
                <a:gd name="connsiteY158" fmla="*/ 775593 h 1086861"/>
                <a:gd name="connsiteX159" fmla="*/ 3227643 w 3305180"/>
                <a:gd name="connsiteY159" fmla="*/ 802693 h 1086861"/>
                <a:gd name="connsiteX160" fmla="*/ 3269799 w 3305180"/>
                <a:gd name="connsiteY160" fmla="*/ 826783 h 1086861"/>
                <a:gd name="connsiteX161" fmla="*/ 3263777 w 3305180"/>
                <a:gd name="connsiteY161" fmla="*/ 883995 h 1086861"/>
                <a:gd name="connsiteX162" fmla="*/ 3203553 w 3305180"/>
                <a:gd name="connsiteY162" fmla="*/ 880984 h 1086861"/>
                <a:gd name="connsiteX163" fmla="*/ 3137307 w 3305180"/>
                <a:gd name="connsiteY163" fmla="*/ 853882 h 1086861"/>
                <a:gd name="connsiteX164" fmla="*/ 3113218 w 3305180"/>
                <a:gd name="connsiteY164" fmla="*/ 871949 h 1086861"/>
                <a:gd name="connsiteX165" fmla="*/ 3095151 w 3305180"/>
                <a:gd name="connsiteY165" fmla="*/ 989386 h 1086861"/>
                <a:gd name="connsiteX166" fmla="*/ 2941582 w 3305180"/>
                <a:gd name="connsiteY166" fmla="*/ 1076709 h 1086861"/>
                <a:gd name="connsiteX167" fmla="*/ 2712735 w 3305180"/>
                <a:gd name="connsiteY167" fmla="*/ 947229 h 1086861"/>
                <a:gd name="connsiteX168" fmla="*/ 2724779 w 3305180"/>
                <a:gd name="connsiteY168" fmla="*/ 826783 h 1086861"/>
                <a:gd name="connsiteX169" fmla="*/ 3052995 w 3305180"/>
                <a:gd name="connsiteY169" fmla="*/ 754514 h 1086861"/>
                <a:gd name="connsiteX170" fmla="*/ 2944594 w 3305180"/>
                <a:gd name="connsiteY170" fmla="*/ 709347 h 1086861"/>
                <a:gd name="connsiteX171" fmla="*/ 2893403 w 3305180"/>
                <a:gd name="connsiteY171" fmla="*/ 697303 h 1086861"/>
                <a:gd name="connsiteX172" fmla="*/ 2893403 w 3305180"/>
                <a:gd name="connsiteY172" fmla="*/ 646113 h 1086861"/>
                <a:gd name="connsiteX173" fmla="*/ 2920505 w 3305180"/>
                <a:gd name="connsiteY173" fmla="*/ 585889 h 1086861"/>
                <a:gd name="connsiteX174" fmla="*/ 2917493 w 3305180"/>
                <a:gd name="connsiteY174" fmla="*/ 564811 h 1086861"/>
                <a:gd name="connsiteX175" fmla="*/ 2896415 w 3305180"/>
                <a:gd name="connsiteY175" fmla="*/ 570834 h 1086861"/>
                <a:gd name="connsiteX176" fmla="*/ 2854259 w 3305180"/>
                <a:gd name="connsiteY176" fmla="*/ 606968 h 1086861"/>
                <a:gd name="connsiteX177" fmla="*/ 2821136 w 3305180"/>
                <a:gd name="connsiteY177" fmla="*/ 619011 h 1086861"/>
                <a:gd name="connsiteX178" fmla="*/ 2763924 w 3305180"/>
                <a:gd name="connsiteY178" fmla="*/ 591912 h 1086861"/>
                <a:gd name="connsiteX179" fmla="*/ 2800058 w 3305180"/>
                <a:gd name="connsiteY179" fmla="*/ 504588 h 1086861"/>
                <a:gd name="connsiteX180" fmla="*/ 2938571 w 3305180"/>
                <a:gd name="connsiteY180" fmla="*/ 390163 h 1086861"/>
                <a:gd name="connsiteX181" fmla="*/ 3080096 w 3305180"/>
                <a:gd name="connsiteY181" fmla="*/ 245628 h 1086861"/>
                <a:gd name="connsiteX182" fmla="*/ 3071063 w 3305180"/>
                <a:gd name="connsiteY182" fmla="*/ 203470 h 1086861"/>
                <a:gd name="connsiteX183" fmla="*/ 3056007 w 3305180"/>
                <a:gd name="connsiteY183" fmla="*/ 197449 h 1086861"/>
                <a:gd name="connsiteX184" fmla="*/ 2956639 w 3305180"/>
                <a:gd name="connsiteY184" fmla="*/ 209494 h 1086861"/>
                <a:gd name="connsiteX185" fmla="*/ 2851247 w 3305180"/>
                <a:gd name="connsiteY185" fmla="*/ 302840 h 1086861"/>
                <a:gd name="connsiteX186" fmla="*/ 2791025 w 3305180"/>
                <a:gd name="connsiteY186" fmla="*/ 311873 h 1086861"/>
                <a:gd name="connsiteX187" fmla="*/ 2769947 w 3305180"/>
                <a:gd name="connsiteY187" fmla="*/ 272727 h 1086861"/>
                <a:gd name="connsiteX188" fmla="*/ 2788013 w 3305180"/>
                <a:gd name="connsiteY188" fmla="*/ 173359 h 1086861"/>
                <a:gd name="connsiteX189" fmla="*/ 2806081 w 3305180"/>
                <a:gd name="connsiteY189" fmla="*/ 158304 h 1086861"/>
                <a:gd name="connsiteX190" fmla="*/ 2815114 w 3305180"/>
                <a:gd name="connsiteY190" fmla="*/ 179381 h 1086861"/>
                <a:gd name="connsiteX191" fmla="*/ 2815114 w 3305180"/>
                <a:gd name="connsiteY191" fmla="*/ 200459 h 1086861"/>
                <a:gd name="connsiteX192" fmla="*/ 2866304 w 3305180"/>
                <a:gd name="connsiteY192" fmla="*/ 224550 h 1086861"/>
                <a:gd name="connsiteX193" fmla="*/ 2980728 w 3305180"/>
                <a:gd name="connsiteY193" fmla="*/ 143247 h 1086861"/>
                <a:gd name="connsiteX194" fmla="*/ 3080096 w 3305180"/>
                <a:gd name="connsiteY194" fmla="*/ 104103 h 1086861"/>
                <a:gd name="connsiteX195" fmla="*/ 3101173 w 3305180"/>
                <a:gd name="connsiteY195" fmla="*/ 92057 h 1086861"/>
                <a:gd name="connsiteX196" fmla="*/ 3212587 w 3305180"/>
                <a:gd name="connsiteY196" fmla="*/ 4733 h 1086861"/>
                <a:gd name="connsiteX197" fmla="*/ 3231360 w 3305180"/>
                <a:gd name="connsiteY197" fmla="*/ 76 h 10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305180" h="1086861">
                  <a:moveTo>
                    <a:pt x="3033140" y="842638"/>
                  </a:moveTo>
                  <a:cubicBezTo>
                    <a:pt x="3026083" y="842402"/>
                    <a:pt x="3017614" y="844096"/>
                    <a:pt x="3007828" y="847860"/>
                  </a:cubicBezTo>
                  <a:cubicBezTo>
                    <a:pt x="2950616" y="862916"/>
                    <a:pt x="2890393" y="880984"/>
                    <a:pt x="2833181" y="908084"/>
                  </a:cubicBezTo>
                  <a:cubicBezTo>
                    <a:pt x="2821136" y="914106"/>
                    <a:pt x="2812103" y="920129"/>
                    <a:pt x="2803069" y="929162"/>
                  </a:cubicBezTo>
                  <a:cubicBezTo>
                    <a:pt x="2791025" y="941207"/>
                    <a:pt x="2791025" y="953252"/>
                    <a:pt x="2806081" y="959273"/>
                  </a:cubicBezTo>
                  <a:cubicBezTo>
                    <a:pt x="2851247" y="983362"/>
                    <a:pt x="2896415" y="1007453"/>
                    <a:pt x="2950616" y="1010464"/>
                  </a:cubicBezTo>
                  <a:cubicBezTo>
                    <a:pt x="2980728" y="1007453"/>
                    <a:pt x="3007828" y="1001430"/>
                    <a:pt x="3022884" y="974329"/>
                  </a:cubicBezTo>
                  <a:cubicBezTo>
                    <a:pt x="3037940" y="950240"/>
                    <a:pt x="3049985" y="923140"/>
                    <a:pt x="3056007" y="893028"/>
                  </a:cubicBezTo>
                  <a:cubicBezTo>
                    <a:pt x="3062782" y="861410"/>
                    <a:pt x="3054313" y="843344"/>
                    <a:pt x="3033140" y="842638"/>
                  </a:cubicBezTo>
                  <a:close/>
                  <a:moveTo>
                    <a:pt x="1348679" y="817749"/>
                  </a:moveTo>
                  <a:cubicBezTo>
                    <a:pt x="1384813" y="829794"/>
                    <a:pt x="1423958" y="832805"/>
                    <a:pt x="1460091" y="853882"/>
                  </a:cubicBezTo>
                  <a:cubicBezTo>
                    <a:pt x="1481169" y="865927"/>
                    <a:pt x="1493214" y="883995"/>
                    <a:pt x="1487191" y="905073"/>
                  </a:cubicBezTo>
                  <a:cubicBezTo>
                    <a:pt x="1475147" y="932173"/>
                    <a:pt x="1469125" y="965295"/>
                    <a:pt x="1436002" y="974329"/>
                  </a:cubicBezTo>
                  <a:cubicBezTo>
                    <a:pt x="1414925" y="980351"/>
                    <a:pt x="1408902" y="965295"/>
                    <a:pt x="1402880" y="950240"/>
                  </a:cubicBezTo>
                  <a:cubicBezTo>
                    <a:pt x="1387824" y="911095"/>
                    <a:pt x="1360724" y="877973"/>
                    <a:pt x="1330612" y="850871"/>
                  </a:cubicBezTo>
                  <a:cubicBezTo>
                    <a:pt x="1324590" y="844849"/>
                    <a:pt x="1315556" y="838827"/>
                    <a:pt x="1318567" y="829794"/>
                  </a:cubicBezTo>
                  <a:cubicBezTo>
                    <a:pt x="1321579" y="817749"/>
                    <a:pt x="1333623" y="820760"/>
                    <a:pt x="1348679" y="817749"/>
                  </a:cubicBezTo>
                  <a:close/>
                  <a:moveTo>
                    <a:pt x="2297195" y="664180"/>
                  </a:moveTo>
                  <a:cubicBezTo>
                    <a:pt x="2342362" y="664180"/>
                    <a:pt x="2408607" y="718381"/>
                    <a:pt x="2417640" y="760537"/>
                  </a:cubicBezTo>
                  <a:cubicBezTo>
                    <a:pt x="2420652" y="766559"/>
                    <a:pt x="2420652" y="769571"/>
                    <a:pt x="2417640" y="769571"/>
                  </a:cubicBezTo>
                  <a:cubicBezTo>
                    <a:pt x="2417640" y="781615"/>
                    <a:pt x="2417640" y="793660"/>
                    <a:pt x="2408607" y="799682"/>
                  </a:cubicBezTo>
                  <a:cubicBezTo>
                    <a:pt x="2366451" y="835816"/>
                    <a:pt x="2336339" y="880984"/>
                    <a:pt x="2306228" y="926151"/>
                  </a:cubicBezTo>
                  <a:cubicBezTo>
                    <a:pt x="2300205" y="935185"/>
                    <a:pt x="2291172" y="944218"/>
                    <a:pt x="2282138" y="938196"/>
                  </a:cubicBezTo>
                  <a:cubicBezTo>
                    <a:pt x="2270093" y="932173"/>
                    <a:pt x="2273105" y="917118"/>
                    <a:pt x="2279127" y="911095"/>
                  </a:cubicBezTo>
                  <a:cubicBezTo>
                    <a:pt x="2315261" y="862916"/>
                    <a:pt x="2303217" y="811727"/>
                    <a:pt x="2294183" y="760537"/>
                  </a:cubicBezTo>
                  <a:cubicBezTo>
                    <a:pt x="2291172" y="736447"/>
                    <a:pt x="2282138" y="715370"/>
                    <a:pt x="2279127" y="691280"/>
                  </a:cubicBezTo>
                  <a:cubicBezTo>
                    <a:pt x="2276115" y="679236"/>
                    <a:pt x="2276115" y="664180"/>
                    <a:pt x="2297195" y="664180"/>
                  </a:cubicBezTo>
                  <a:close/>
                  <a:moveTo>
                    <a:pt x="433804" y="612802"/>
                  </a:moveTo>
                  <a:cubicBezTo>
                    <a:pt x="436486" y="612802"/>
                    <a:pt x="439309" y="613743"/>
                    <a:pt x="442320" y="616001"/>
                  </a:cubicBezTo>
                  <a:cubicBezTo>
                    <a:pt x="451354" y="625035"/>
                    <a:pt x="442320" y="637079"/>
                    <a:pt x="433287" y="643102"/>
                  </a:cubicBezTo>
                  <a:cubicBezTo>
                    <a:pt x="351984" y="790649"/>
                    <a:pt x="246595" y="911095"/>
                    <a:pt x="80980" y="968307"/>
                  </a:cubicBezTo>
                  <a:cubicBezTo>
                    <a:pt x="68935" y="971318"/>
                    <a:pt x="62913" y="971318"/>
                    <a:pt x="53880" y="962284"/>
                  </a:cubicBezTo>
                  <a:cubicBezTo>
                    <a:pt x="38824" y="944218"/>
                    <a:pt x="20757" y="923140"/>
                    <a:pt x="5702" y="905073"/>
                  </a:cubicBezTo>
                  <a:cubicBezTo>
                    <a:pt x="-3332" y="896040"/>
                    <a:pt x="-321" y="890017"/>
                    <a:pt x="5702" y="880984"/>
                  </a:cubicBezTo>
                  <a:cubicBezTo>
                    <a:pt x="47857" y="823772"/>
                    <a:pt x="65924" y="757525"/>
                    <a:pt x="83991" y="688269"/>
                  </a:cubicBezTo>
                  <a:cubicBezTo>
                    <a:pt x="87002" y="676224"/>
                    <a:pt x="87002" y="664180"/>
                    <a:pt x="99047" y="661169"/>
                  </a:cubicBezTo>
                  <a:cubicBezTo>
                    <a:pt x="111092" y="661169"/>
                    <a:pt x="120125" y="670202"/>
                    <a:pt x="126147" y="679236"/>
                  </a:cubicBezTo>
                  <a:cubicBezTo>
                    <a:pt x="144214" y="709347"/>
                    <a:pt x="141203" y="742469"/>
                    <a:pt x="135181" y="772582"/>
                  </a:cubicBezTo>
                  <a:cubicBezTo>
                    <a:pt x="132170" y="802693"/>
                    <a:pt x="123136" y="829794"/>
                    <a:pt x="114103" y="862916"/>
                  </a:cubicBezTo>
                  <a:cubicBezTo>
                    <a:pt x="147227" y="841839"/>
                    <a:pt x="177338" y="826783"/>
                    <a:pt x="201427" y="802693"/>
                  </a:cubicBezTo>
                  <a:cubicBezTo>
                    <a:pt x="267672" y="739458"/>
                    <a:pt x="351984" y="697303"/>
                    <a:pt x="412209" y="628046"/>
                  </a:cubicBezTo>
                  <a:cubicBezTo>
                    <a:pt x="418984" y="621271"/>
                    <a:pt x="425759" y="612802"/>
                    <a:pt x="433804" y="612802"/>
                  </a:cubicBezTo>
                  <a:close/>
                  <a:moveTo>
                    <a:pt x="616967" y="567822"/>
                  </a:moveTo>
                  <a:cubicBezTo>
                    <a:pt x="635034" y="564811"/>
                    <a:pt x="644068" y="579867"/>
                    <a:pt x="653101" y="591912"/>
                  </a:cubicBezTo>
                  <a:cubicBezTo>
                    <a:pt x="668157" y="612990"/>
                    <a:pt x="686224" y="631057"/>
                    <a:pt x="707302" y="652135"/>
                  </a:cubicBezTo>
                  <a:cubicBezTo>
                    <a:pt x="713325" y="658157"/>
                    <a:pt x="719347" y="664180"/>
                    <a:pt x="719347" y="673213"/>
                  </a:cubicBezTo>
                  <a:cubicBezTo>
                    <a:pt x="716336" y="691280"/>
                    <a:pt x="707302" y="700314"/>
                    <a:pt x="692246" y="703325"/>
                  </a:cubicBezTo>
                  <a:cubicBezTo>
                    <a:pt x="635034" y="712358"/>
                    <a:pt x="589866" y="745480"/>
                    <a:pt x="541687" y="772582"/>
                  </a:cubicBezTo>
                  <a:cubicBezTo>
                    <a:pt x="538676" y="775593"/>
                    <a:pt x="532654" y="778604"/>
                    <a:pt x="529643" y="778604"/>
                  </a:cubicBezTo>
                  <a:cubicBezTo>
                    <a:pt x="520609" y="778604"/>
                    <a:pt x="511576" y="787638"/>
                    <a:pt x="505554" y="775593"/>
                  </a:cubicBezTo>
                  <a:cubicBezTo>
                    <a:pt x="499531" y="766559"/>
                    <a:pt x="505554" y="760536"/>
                    <a:pt x="511576" y="754514"/>
                  </a:cubicBezTo>
                  <a:cubicBezTo>
                    <a:pt x="556743" y="715370"/>
                    <a:pt x="577821" y="664180"/>
                    <a:pt x="598900" y="612990"/>
                  </a:cubicBezTo>
                  <a:cubicBezTo>
                    <a:pt x="598900" y="609979"/>
                    <a:pt x="601912" y="606968"/>
                    <a:pt x="601912" y="603956"/>
                  </a:cubicBezTo>
                  <a:cubicBezTo>
                    <a:pt x="607934" y="591912"/>
                    <a:pt x="595888" y="570834"/>
                    <a:pt x="616967" y="567822"/>
                  </a:cubicBezTo>
                  <a:close/>
                  <a:moveTo>
                    <a:pt x="1264365" y="477487"/>
                  </a:moveTo>
                  <a:cubicBezTo>
                    <a:pt x="1237265" y="492543"/>
                    <a:pt x="1210164" y="507599"/>
                    <a:pt x="1201131" y="537710"/>
                  </a:cubicBezTo>
                  <a:cubicBezTo>
                    <a:pt x="1183064" y="594922"/>
                    <a:pt x="1164997" y="652134"/>
                    <a:pt x="1146930" y="712358"/>
                  </a:cubicBezTo>
                  <a:cubicBezTo>
                    <a:pt x="1192098" y="700313"/>
                    <a:pt x="1213176" y="673212"/>
                    <a:pt x="1225220" y="634067"/>
                  </a:cubicBezTo>
                  <a:cubicBezTo>
                    <a:pt x="1234254" y="606967"/>
                    <a:pt x="1243287" y="582878"/>
                    <a:pt x="1252321" y="555777"/>
                  </a:cubicBezTo>
                  <a:cubicBezTo>
                    <a:pt x="1261354" y="531688"/>
                    <a:pt x="1270388" y="507599"/>
                    <a:pt x="1264365" y="477487"/>
                  </a:cubicBezTo>
                  <a:close/>
                  <a:moveTo>
                    <a:pt x="395271" y="207235"/>
                  </a:moveTo>
                  <a:cubicBezTo>
                    <a:pt x="400164" y="209493"/>
                    <a:pt x="404681" y="214010"/>
                    <a:pt x="409197" y="218527"/>
                  </a:cubicBezTo>
                  <a:cubicBezTo>
                    <a:pt x="433287" y="245628"/>
                    <a:pt x="457376" y="269716"/>
                    <a:pt x="466409" y="305851"/>
                  </a:cubicBezTo>
                  <a:cubicBezTo>
                    <a:pt x="466409" y="308862"/>
                    <a:pt x="466409" y="314885"/>
                    <a:pt x="463398" y="317896"/>
                  </a:cubicBezTo>
                  <a:cubicBezTo>
                    <a:pt x="439309" y="378118"/>
                    <a:pt x="427264" y="444364"/>
                    <a:pt x="418231" y="507599"/>
                  </a:cubicBezTo>
                  <a:cubicBezTo>
                    <a:pt x="412209" y="537711"/>
                    <a:pt x="397153" y="558789"/>
                    <a:pt x="376075" y="579867"/>
                  </a:cubicBezTo>
                  <a:cubicBezTo>
                    <a:pt x="367040" y="585889"/>
                    <a:pt x="361018" y="588901"/>
                    <a:pt x="351984" y="582878"/>
                  </a:cubicBezTo>
                  <a:cubicBezTo>
                    <a:pt x="345962" y="576856"/>
                    <a:pt x="342951" y="573845"/>
                    <a:pt x="345962" y="564811"/>
                  </a:cubicBezTo>
                  <a:cubicBezTo>
                    <a:pt x="373063" y="516633"/>
                    <a:pt x="367040" y="459420"/>
                    <a:pt x="376075" y="408231"/>
                  </a:cubicBezTo>
                  <a:cubicBezTo>
                    <a:pt x="382097" y="378118"/>
                    <a:pt x="385108" y="344996"/>
                    <a:pt x="388119" y="311873"/>
                  </a:cubicBezTo>
                  <a:cubicBezTo>
                    <a:pt x="391130" y="287784"/>
                    <a:pt x="391130" y="260684"/>
                    <a:pt x="376075" y="239605"/>
                  </a:cubicBezTo>
                  <a:cubicBezTo>
                    <a:pt x="370051" y="230571"/>
                    <a:pt x="364029" y="218527"/>
                    <a:pt x="379086" y="209494"/>
                  </a:cubicBezTo>
                  <a:cubicBezTo>
                    <a:pt x="385108" y="204977"/>
                    <a:pt x="390378" y="204977"/>
                    <a:pt x="395271" y="207235"/>
                  </a:cubicBezTo>
                  <a:close/>
                  <a:moveTo>
                    <a:pt x="2375861" y="168843"/>
                  </a:moveTo>
                  <a:cubicBezTo>
                    <a:pt x="2377743" y="167337"/>
                    <a:pt x="2380001" y="167337"/>
                    <a:pt x="2384518" y="170349"/>
                  </a:cubicBezTo>
                  <a:cubicBezTo>
                    <a:pt x="2393551" y="176370"/>
                    <a:pt x="2402585" y="185404"/>
                    <a:pt x="2396563" y="194438"/>
                  </a:cubicBezTo>
                  <a:cubicBezTo>
                    <a:pt x="2372473" y="242617"/>
                    <a:pt x="2369462" y="302840"/>
                    <a:pt x="2300205" y="320906"/>
                  </a:cubicBezTo>
                  <a:cubicBezTo>
                    <a:pt x="2255038" y="341985"/>
                    <a:pt x="2224927" y="369086"/>
                    <a:pt x="2212882" y="426298"/>
                  </a:cubicBezTo>
                  <a:cubicBezTo>
                    <a:pt x="2194815" y="513621"/>
                    <a:pt x="2137603" y="585889"/>
                    <a:pt x="2086413" y="658157"/>
                  </a:cubicBezTo>
                  <a:cubicBezTo>
                    <a:pt x="2008122" y="763548"/>
                    <a:pt x="1920799" y="859905"/>
                    <a:pt x="1821431" y="944218"/>
                  </a:cubicBezTo>
                  <a:cubicBezTo>
                    <a:pt x="1800352" y="962284"/>
                    <a:pt x="1779275" y="980351"/>
                    <a:pt x="1749163" y="983362"/>
                  </a:cubicBezTo>
                  <a:cubicBezTo>
                    <a:pt x="1743141" y="986374"/>
                    <a:pt x="1734107" y="986374"/>
                    <a:pt x="1731096" y="980351"/>
                  </a:cubicBezTo>
                  <a:cubicBezTo>
                    <a:pt x="1728084" y="974329"/>
                    <a:pt x="1734107" y="968307"/>
                    <a:pt x="1737119" y="962284"/>
                  </a:cubicBezTo>
                  <a:cubicBezTo>
                    <a:pt x="1746151" y="953252"/>
                    <a:pt x="1755186" y="947229"/>
                    <a:pt x="1764218" y="938196"/>
                  </a:cubicBezTo>
                  <a:cubicBezTo>
                    <a:pt x="1857565" y="859905"/>
                    <a:pt x="1932844" y="769571"/>
                    <a:pt x="1981023" y="658157"/>
                  </a:cubicBezTo>
                  <a:cubicBezTo>
                    <a:pt x="1996077" y="622023"/>
                    <a:pt x="2020167" y="585889"/>
                    <a:pt x="2041246" y="543733"/>
                  </a:cubicBezTo>
                  <a:cubicBezTo>
                    <a:pt x="1968978" y="576856"/>
                    <a:pt x="1941877" y="519644"/>
                    <a:pt x="1902733" y="486521"/>
                  </a:cubicBezTo>
                  <a:cubicBezTo>
                    <a:pt x="1881654" y="468454"/>
                    <a:pt x="1896710" y="441353"/>
                    <a:pt x="1926822" y="441353"/>
                  </a:cubicBezTo>
                  <a:cubicBezTo>
                    <a:pt x="2002100" y="441353"/>
                    <a:pt x="2056301" y="393174"/>
                    <a:pt x="2110503" y="351019"/>
                  </a:cubicBezTo>
                  <a:cubicBezTo>
                    <a:pt x="2128569" y="338974"/>
                    <a:pt x="2119536" y="317896"/>
                    <a:pt x="2113514" y="299829"/>
                  </a:cubicBezTo>
                  <a:lnTo>
                    <a:pt x="2095447" y="245628"/>
                  </a:lnTo>
                  <a:cubicBezTo>
                    <a:pt x="2092435" y="230571"/>
                    <a:pt x="2092435" y="218527"/>
                    <a:pt x="2104480" y="209494"/>
                  </a:cubicBezTo>
                  <a:cubicBezTo>
                    <a:pt x="2116525" y="200459"/>
                    <a:pt x="2128569" y="206482"/>
                    <a:pt x="2140614" y="212505"/>
                  </a:cubicBezTo>
                  <a:cubicBezTo>
                    <a:pt x="2167715" y="230571"/>
                    <a:pt x="2191803" y="245628"/>
                    <a:pt x="2209870" y="272727"/>
                  </a:cubicBezTo>
                  <a:cubicBezTo>
                    <a:pt x="2218904" y="287784"/>
                    <a:pt x="2224927" y="287784"/>
                    <a:pt x="2236971" y="278750"/>
                  </a:cubicBezTo>
                  <a:cubicBezTo>
                    <a:pt x="2285150" y="248639"/>
                    <a:pt x="2327306" y="215516"/>
                    <a:pt x="2369462" y="176370"/>
                  </a:cubicBezTo>
                  <a:cubicBezTo>
                    <a:pt x="2372474" y="173359"/>
                    <a:pt x="2373979" y="170348"/>
                    <a:pt x="2375861" y="168843"/>
                  </a:cubicBezTo>
                  <a:close/>
                  <a:moveTo>
                    <a:pt x="3176453" y="89046"/>
                  </a:moveTo>
                  <a:cubicBezTo>
                    <a:pt x="3164409" y="92057"/>
                    <a:pt x="3155374" y="98081"/>
                    <a:pt x="3143329" y="104103"/>
                  </a:cubicBezTo>
                  <a:cubicBezTo>
                    <a:pt x="3134297" y="107114"/>
                    <a:pt x="3128275" y="113135"/>
                    <a:pt x="3128275" y="131203"/>
                  </a:cubicBezTo>
                  <a:cubicBezTo>
                    <a:pt x="3131285" y="134215"/>
                    <a:pt x="3137307" y="140237"/>
                    <a:pt x="3140319" y="140237"/>
                  </a:cubicBezTo>
                  <a:cubicBezTo>
                    <a:pt x="3149352" y="140237"/>
                    <a:pt x="3155374" y="137226"/>
                    <a:pt x="3161396" y="128192"/>
                  </a:cubicBezTo>
                  <a:cubicBezTo>
                    <a:pt x="3167419" y="116147"/>
                    <a:pt x="3176453" y="107114"/>
                    <a:pt x="3182475" y="95068"/>
                  </a:cubicBezTo>
                  <a:close/>
                  <a:moveTo>
                    <a:pt x="1390834" y="28824"/>
                  </a:moveTo>
                  <a:cubicBezTo>
                    <a:pt x="1399868" y="28824"/>
                    <a:pt x="1405890" y="37858"/>
                    <a:pt x="1405890" y="46891"/>
                  </a:cubicBezTo>
                  <a:cubicBezTo>
                    <a:pt x="1408901" y="73991"/>
                    <a:pt x="1417935" y="101092"/>
                    <a:pt x="1405890" y="131204"/>
                  </a:cubicBezTo>
                  <a:cubicBezTo>
                    <a:pt x="1390834" y="173360"/>
                    <a:pt x="1378790" y="215516"/>
                    <a:pt x="1360723" y="266706"/>
                  </a:cubicBezTo>
                  <a:cubicBezTo>
                    <a:pt x="1399868" y="230572"/>
                    <a:pt x="1439013" y="203471"/>
                    <a:pt x="1478158" y="179382"/>
                  </a:cubicBezTo>
                  <a:cubicBezTo>
                    <a:pt x="1484180" y="176371"/>
                    <a:pt x="1490203" y="167337"/>
                    <a:pt x="1496225" y="161315"/>
                  </a:cubicBezTo>
                  <a:cubicBezTo>
                    <a:pt x="1502247" y="155293"/>
                    <a:pt x="1502247" y="134215"/>
                    <a:pt x="1520314" y="146259"/>
                  </a:cubicBezTo>
                  <a:cubicBezTo>
                    <a:pt x="1532359" y="152282"/>
                    <a:pt x="1544404" y="164326"/>
                    <a:pt x="1550426" y="173360"/>
                  </a:cubicBezTo>
                  <a:cubicBezTo>
                    <a:pt x="1529348" y="224550"/>
                    <a:pt x="1508270" y="272728"/>
                    <a:pt x="1487192" y="320907"/>
                  </a:cubicBezTo>
                  <a:cubicBezTo>
                    <a:pt x="1481169" y="329940"/>
                    <a:pt x="1472136" y="332951"/>
                    <a:pt x="1463102" y="338974"/>
                  </a:cubicBezTo>
                  <a:cubicBezTo>
                    <a:pt x="1420946" y="363063"/>
                    <a:pt x="1378790" y="390163"/>
                    <a:pt x="1336633" y="414253"/>
                  </a:cubicBezTo>
                  <a:cubicBezTo>
                    <a:pt x="1327600" y="420275"/>
                    <a:pt x="1315555" y="423286"/>
                    <a:pt x="1318566" y="435331"/>
                  </a:cubicBezTo>
                  <a:cubicBezTo>
                    <a:pt x="1318566" y="444364"/>
                    <a:pt x="1330611" y="441353"/>
                    <a:pt x="1339645" y="444364"/>
                  </a:cubicBezTo>
                  <a:cubicBezTo>
                    <a:pt x="1357711" y="450387"/>
                    <a:pt x="1366745" y="459420"/>
                    <a:pt x="1372767" y="474476"/>
                  </a:cubicBezTo>
                  <a:cubicBezTo>
                    <a:pt x="1378790" y="489532"/>
                    <a:pt x="1381801" y="501576"/>
                    <a:pt x="1393845" y="507599"/>
                  </a:cubicBezTo>
                  <a:cubicBezTo>
                    <a:pt x="1402879" y="513621"/>
                    <a:pt x="1402879" y="519643"/>
                    <a:pt x="1399868" y="528677"/>
                  </a:cubicBezTo>
                  <a:cubicBezTo>
                    <a:pt x="1396857" y="534699"/>
                    <a:pt x="1390834" y="540721"/>
                    <a:pt x="1393845" y="546744"/>
                  </a:cubicBezTo>
                  <a:cubicBezTo>
                    <a:pt x="1411912" y="594922"/>
                    <a:pt x="1378790" y="622023"/>
                    <a:pt x="1354700" y="652134"/>
                  </a:cubicBezTo>
                  <a:cubicBezTo>
                    <a:pt x="1321578" y="697302"/>
                    <a:pt x="1303511" y="745480"/>
                    <a:pt x="1306522" y="802692"/>
                  </a:cubicBezTo>
                  <a:cubicBezTo>
                    <a:pt x="1309533" y="862916"/>
                    <a:pt x="1306522" y="920128"/>
                    <a:pt x="1306522" y="980351"/>
                  </a:cubicBezTo>
                  <a:cubicBezTo>
                    <a:pt x="1306522" y="992395"/>
                    <a:pt x="1306522" y="1001429"/>
                    <a:pt x="1303511" y="1013474"/>
                  </a:cubicBezTo>
                  <a:cubicBezTo>
                    <a:pt x="1297488" y="1052619"/>
                    <a:pt x="1279421" y="1058641"/>
                    <a:pt x="1249310" y="1034552"/>
                  </a:cubicBezTo>
                  <a:lnTo>
                    <a:pt x="1168008" y="971317"/>
                  </a:lnTo>
                  <a:cubicBezTo>
                    <a:pt x="1155964" y="962284"/>
                    <a:pt x="1149941" y="962284"/>
                    <a:pt x="1140908" y="977340"/>
                  </a:cubicBezTo>
                  <a:cubicBezTo>
                    <a:pt x="1128863" y="998418"/>
                    <a:pt x="1116818" y="1019496"/>
                    <a:pt x="1101763" y="1040574"/>
                  </a:cubicBezTo>
                  <a:cubicBezTo>
                    <a:pt x="1077673" y="1070686"/>
                    <a:pt x="1053584" y="1067674"/>
                    <a:pt x="1017450" y="1034552"/>
                  </a:cubicBezTo>
                  <a:cubicBezTo>
                    <a:pt x="996372" y="1016485"/>
                    <a:pt x="999383" y="995407"/>
                    <a:pt x="1023472" y="971317"/>
                  </a:cubicBezTo>
                  <a:cubicBezTo>
                    <a:pt x="1041539" y="953250"/>
                    <a:pt x="1062617" y="947228"/>
                    <a:pt x="1086707" y="941206"/>
                  </a:cubicBezTo>
                  <a:cubicBezTo>
                    <a:pt x="1152952" y="929161"/>
                    <a:pt x="1216187" y="853882"/>
                    <a:pt x="1219198" y="784625"/>
                  </a:cubicBezTo>
                  <a:cubicBezTo>
                    <a:pt x="1219198" y="763547"/>
                    <a:pt x="1213176" y="763547"/>
                    <a:pt x="1198120" y="772581"/>
                  </a:cubicBezTo>
                  <a:cubicBezTo>
                    <a:pt x="1174031" y="787637"/>
                    <a:pt x="1149941" y="799681"/>
                    <a:pt x="1125852" y="814737"/>
                  </a:cubicBezTo>
                  <a:cubicBezTo>
                    <a:pt x="1089718" y="832804"/>
                    <a:pt x="1077673" y="796670"/>
                    <a:pt x="1053584" y="784625"/>
                  </a:cubicBezTo>
                  <a:cubicBezTo>
                    <a:pt x="1032506" y="775592"/>
                    <a:pt x="1050573" y="760536"/>
                    <a:pt x="1056595" y="751503"/>
                  </a:cubicBezTo>
                  <a:cubicBezTo>
                    <a:pt x="1086707" y="685257"/>
                    <a:pt x="1119830" y="622023"/>
                    <a:pt x="1149941" y="555777"/>
                  </a:cubicBezTo>
                  <a:cubicBezTo>
                    <a:pt x="1155964" y="540721"/>
                    <a:pt x="1155964" y="528677"/>
                    <a:pt x="1140908" y="519643"/>
                  </a:cubicBezTo>
                  <a:cubicBezTo>
                    <a:pt x="1122841" y="507599"/>
                    <a:pt x="1104774" y="492543"/>
                    <a:pt x="1086707" y="477487"/>
                  </a:cubicBezTo>
                  <a:cubicBezTo>
                    <a:pt x="1074662" y="465442"/>
                    <a:pt x="1068640" y="453398"/>
                    <a:pt x="1074662" y="438342"/>
                  </a:cubicBezTo>
                  <a:cubicBezTo>
                    <a:pt x="1080684" y="423286"/>
                    <a:pt x="1095740" y="423286"/>
                    <a:pt x="1107785" y="423286"/>
                  </a:cubicBezTo>
                  <a:cubicBezTo>
                    <a:pt x="1164997" y="417264"/>
                    <a:pt x="1216187" y="396186"/>
                    <a:pt x="1243287" y="338974"/>
                  </a:cubicBezTo>
                  <a:lnTo>
                    <a:pt x="1360723" y="104103"/>
                  </a:lnTo>
                  <a:cubicBezTo>
                    <a:pt x="1369756" y="86036"/>
                    <a:pt x="1369756" y="64958"/>
                    <a:pt x="1375778" y="46891"/>
                  </a:cubicBezTo>
                  <a:cubicBezTo>
                    <a:pt x="1378790" y="37858"/>
                    <a:pt x="1378790" y="28824"/>
                    <a:pt x="1390834" y="28824"/>
                  </a:cubicBezTo>
                  <a:close/>
                  <a:moveTo>
                    <a:pt x="3231360" y="76"/>
                  </a:moveTo>
                  <a:cubicBezTo>
                    <a:pt x="3256061" y="1346"/>
                    <a:pt x="3293888" y="18284"/>
                    <a:pt x="3302921" y="31834"/>
                  </a:cubicBezTo>
                  <a:cubicBezTo>
                    <a:pt x="3305933" y="37856"/>
                    <a:pt x="3305933" y="43880"/>
                    <a:pt x="3302921" y="49902"/>
                  </a:cubicBezTo>
                  <a:cubicBezTo>
                    <a:pt x="3284855" y="98081"/>
                    <a:pt x="3266788" y="152281"/>
                    <a:pt x="3227643" y="188416"/>
                  </a:cubicBezTo>
                  <a:cubicBezTo>
                    <a:pt x="3185486" y="227560"/>
                    <a:pt x="3143329" y="269716"/>
                    <a:pt x="3113218" y="314885"/>
                  </a:cubicBezTo>
                  <a:cubicBezTo>
                    <a:pt x="3071063" y="372097"/>
                    <a:pt x="3001806" y="390163"/>
                    <a:pt x="2971694" y="447375"/>
                  </a:cubicBezTo>
                  <a:cubicBezTo>
                    <a:pt x="2983739" y="444364"/>
                    <a:pt x="2995783" y="441353"/>
                    <a:pt x="3004817" y="438341"/>
                  </a:cubicBezTo>
                  <a:cubicBezTo>
                    <a:pt x="3025895" y="432320"/>
                    <a:pt x="3043962" y="435330"/>
                    <a:pt x="3059018" y="453398"/>
                  </a:cubicBezTo>
                  <a:cubicBezTo>
                    <a:pt x="3074074" y="468454"/>
                    <a:pt x="3062029" y="483510"/>
                    <a:pt x="3056007" y="495554"/>
                  </a:cubicBezTo>
                  <a:cubicBezTo>
                    <a:pt x="3037940" y="537711"/>
                    <a:pt x="3019873" y="582878"/>
                    <a:pt x="3001806" y="628046"/>
                  </a:cubicBezTo>
                  <a:cubicBezTo>
                    <a:pt x="2992772" y="643102"/>
                    <a:pt x="2998795" y="652135"/>
                    <a:pt x="3013851" y="655146"/>
                  </a:cubicBezTo>
                  <a:cubicBezTo>
                    <a:pt x="3037940" y="661169"/>
                    <a:pt x="3062029" y="673213"/>
                    <a:pt x="3083106" y="688269"/>
                  </a:cubicBezTo>
                  <a:cubicBezTo>
                    <a:pt x="3101173" y="700314"/>
                    <a:pt x="3116230" y="721392"/>
                    <a:pt x="3113218" y="745480"/>
                  </a:cubicBezTo>
                  <a:cubicBezTo>
                    <a:pt x="3110207" y="766559"/>
                    <a:pt x="3119240" y="772582"/>
                    <a:pt x="3134297" y="775593"/>
                  </a:cubicBezTo>
                  <a:cubicBezTo>
                    <a:pt x="3164409" y="784626"/>
                    <a:pt x="3194520" y="793660"/>
                    <a:pt x="3227643" y="802693"/>
                  </a:cubicBezTo>
                  <a:cubicBezTo>
                    <a:pt x="3242699" y="808716"/>
                    <a:pt x="3257755" y="814738"/>
                    <a:pt x="3269799" y="826783"/>
                  </a:cubicBezTo>
                  <a:cubicBezTo>
                    <a:pt x="3293888" y="850871"/>
                    <a:pt x="3290877" y="865927"/>
                    <a:pt x="3263777" y="883995"/>
                  </a:cubicBezTo>
                  <a:cubicBezTo>
                    <a:pt x="3242699" y="896040"/>
                    <a:pt x="3227643" y="908084"/>
                    <a:pt x="3203553" y="880984"/>
                  </a:cubicBezTo>
                  <a:cubicBezTo>
                    <a:pt x="3188498" y="865927"/>
                    <a:pt x="3161396" y="859905"/>
                    <a:pt x="3137307" y="853882"/>
                  </a:cubicBezTo>
                  <a:cubicBezTo>
                    <a:pt x="3122252" y="847860"/>
                    <a:pt x="3116230" y="853882"/>
                    <a:pt x="3113218" y="871949"/>
                  </a:cubicBezTo>
                  <a:cubicBezTo>
                    <a:pt x="3110207" y="911095"/>
                    <a:pt x="3104185" y="950240"/>
                    <a:pt x="3095151" y="989386"/>
                  </a:cubicBezTo>
                  <a:cubicBezTo>
                    <a:pt x="3080096" y="1067676"/>
                    <a:pt x="3013851" y="1106821"/>
                    <a:pt x="2941582" y="1076709"/>
                  </a:cubicBezTo>
                  <a:cubicBezTo>
                    <a:pt x="2860281" y="1043587"/>
                    <a:pt x="2781991" y="1001430"/>
                    <a:pt x="2712735" y="947229"/>
                  </a:cubicBezTo>
                  <a:cubicBezTo>
                    <a:pt x="2634444" y="887006"/>
                    <a:pt x="2637455" y="871949"/>
                    <a:pt x="2724779" y="826783"/>
                  </a:cubicBezTo>
                  <a:cubicBezTo>
                    <a:pt x="2827159" y="775593"/>
                    <a:pt x="2935559" y="739458"/>
                    <a:pt x="3052995" y="754514"/>
                  </a:cubicBezTo>
                  <a:cubicBezTo>
                    <a:pt x="3037940" y="712358"/>
                    <a:pt x="2998795" y="697303"/>
                    <a:pt x="2944594" y="709347"/>
                  </a:cubicBezTo>
                  <a:cubicBezTo>
                    <a:pt x="2923515" y="712358"/>
                    <a:pt x="2905448" y="715370"/>
                    <a:pt x="2893403" y="697303"/>
                  </a:cubicBezTo>
                  <a:cubicBezTo>
                    <a:pt x="2881359" y="682247"/>
                    <a:pt x="2881359" y="664180"/>
                    <a:pt x="2893403" y="646113"/>
                  </a:cubicBezTo>
                  <a:cubicBezTo>
                    <a:pt x="2905448" y="628046"/>
                    <a:pt x="2914482" y="606968"/>
                    <a:pt x="2920505" y="585889"/>
                  </a:cubicBezTo>
                  <a:cubicBezTo>
                    <a:pt x="2923515" y="579867"/>
                    <a:pt x="2923515" y="570834"/>
                    <a:pt x="2917493" y="564811"/>
                  </a:cubicBezTo>
                  <a:cubicBezTo>
                    <a:pt x="2908460" y="558789"/>
                    <a:pt x="2902437" y="564811"/>
                    <a:pt x="2896415" y="570834"/>
                  </a:cubicBezTo>
                  <a:cubicBezTo>
                    <a:pt x="2884371" y="582878"/>
                    <a:pt x="2869314" y="594923"/>
                    <a:pt x="2854259" y="606968"/>
                  </a:cubicBezTo>
                  <a:cubicBezTo>
                    <a:pt x="2845225" y="612990"/>
                    <a:pt x="2833181" y="622023"/>
                    <a:pt x="2821136" y="619011"/>
                  </a:cubicBezTo>
                  <a:cubicBezTo>
                    <a:pt x="2800058" y="612990"/>
                    <a:pt x="2772958" y="619011"/>
                    <a:pt x="2763924" y="591912"/>
                  </a:cubicBezTo>
                  <a:cubicBezTo>
                    <a:pt x="2754891" y="561800"/>
                    <a:pt x="2775969" y="516633"/>
                    <a:pt x="2800058" y="504588"/>
                  </a:cubicBezTo>
                  <a:cubicBezTo>
                    <a:pt x="2854259" y="477487"/>
                    <a:pt x="2893403" y="432320"/>
                    <a:pt x="2938571" y="390163"/>
                  </a:cubicBezTo>
                  <a:cubicBezTo>
                    <a:pt x="2986750" y="344996"/>
                    <a:pt x="3028906" y="290795"/>
                    <a:pt x="3080096" y="245628"/>
                  </a:cubicBezTo>
                  <a:cubicBezTo>
                    <a:pt x="3107195" y="224550"/>
                    <a:pt x="3104185" y="212505"/>
                    <a:pt x="3071063" y="203470"/>
                  </a:cubicBezTo>
                  <a:cubicBezTo>
                    <a:pt x="3065040" y="203470"/>
                    <a:pt x="3059018" y="200459"/>
                    <a:pt x="3056007" y="197449"/>
                  </a:cubicBezTo>
                  <a:cubicBezTo>
                    <a:pt x="3016862" y="161315"/>
                    <a:pt x="2986750" y="182393"/>
                    <a:pt x="2956639" y="209494"/>
                  </a:cubicBezTo>
                  <a:cubicBezTo>
                    <a:pt x="2920505" y="242617"/>
                    <a:pt x="2878348" y="260684"/>
                    <a:pt x="2851247" y="302840"/>
                  </a:cubicBezTo>
                  <a:cubicBezTo>
                    <a:pt x="2839203" y="323917"/>
                    <a:pt x="2812103" y="317896"/>
                    <a:pt x="2791025" y="311873"/>
                  </a:cubicBezTo>
                  <a:cubicBezTo>
                    <a:pt x="2769947" y="305851"/>
                    <a:pt x="2769947" y="287784"/>
                    <a:pt x="2769947" y="272727"/>
                  </a:cubicBezTo>
                  <a:cubicBezTo>
                    <a:pt x="2769947" y="239605"/>
                    <a:pt x="2769947" y="203470"/>
                    <a:pt x="2788013" y="173359"/>
                  </a:cubicBezTo>
                  <a:cubicBezTo>
                    <a:pt x="2791025" y="167337"/>
                    <a:pt x="2797047" y="155293"/>
                    <a:pt x="2806081" y="158304"/>
                  </a:cubicBezTo>
                  <a:cubicBezTo>
                    <a:pt x="2812103" y="161315"/>
                    <a:pt x="2815114" y="170349"/>
                    <a:pt x="2815114" y="179381"/>
                  </a:cubicBezTo>
                  <a:lnTo>
                    <a:pt x="2815114" y="200459"/>
                  </a:lnTo>
                  <a:cubicBezTo>
                    <a:pt x="2821136" y="236593"/>
                    <a:pt x="2836192" y="242617"/>
                    <a:pt x="2866304" y="224550"/>
                  </a:cubicBezTo>
                  <a:cubicBezTo>
                    <a:pt x="2905448" y="197449"/>
                    <a:pt x="2950616" y="176370"/>
                    <a:pt x="2980728" y="143247"/>
                  </a:cubicBezTo>
                  <a:cubicBezTo>
                    <a:pt x="3007828" y="110125"/>
                    <a:pt x="3034929" y="89046"/>
                    <a:pt x="3080096" y="104103"/>
                  </a:cubicBezTo>
                  <a:cubicBezTo>
                    <a:pt x="3086118" y="107114"/>
                    <a:pt x="3095151" y="101092"/>
                    <a:pt x="3101173" y="92057"/>
                  </a:cubicBezTo>
                  <a:cubicBezTo>
                    <a:pt x="3125263" y="46891"/>
                    <a:pt x="3179463" y="37856"/>
                    <a:pt x="3212587" y="4733"/>
                  </a:cubicBezTo>
                  <a:cubicBezTo>
                    <a:pt x="3216351" y="970"/>
                    <a:pt x="3223126" y="-348"/>
                    <a:pt x="3231360" y="7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1DB161A7-51D5-4DFC-A89C-7C8AB864F208}"/>
                </a:ext>
              </a:extLst>
            </p:cNvPr>
            <p:cNvSpPr/>
            <p:nvPr/>
          </p:nvSpPr>
          <p:spPr>
            <a:xfrm>
              <a:off x="7471344" y="2218239"/>
              <a:ext cx="3197853" cy="162953"/>
            </a:xfrm>
            <a:custGeom>
              <a:avLst/>
              <a:gdLst>
                <a:gd name="connsiteX0" fmla="*/ 2292145 w 3197853"/>
                <a:gd name="connsiteY0" fmla="*/ 151640 h 162953"/>
                <a:gd name="connsiteX1" fmla="*/ 2292247 w 3197853"/>
                <a:gd name="connsiteY1" fmla="*/ 151687 h 162953"/>
                <a:gd name="connsiteX2" fmla="*/ 2292300 w 3197853"/>
                <a:gd name="connsiteY2" fmla="*/ 151666 h 162953"/>
                <a:gd name="connsiteX3" fmla="*/ 418552 w 3197853"/>
                <a:gd name="connsiteY3" fmla="*/ 42157 h 162953"/>
                <a:gd name="connsiteX4" fmla="*/ 391452 w 3197853"/>
                <a:gd name="connsiteY4" fmla="*/ 99369 h 162953"/>
                <a:gd name="connsiteX5" fmla="*/ 448664 w 3197853"/>
                <a:gd name="connsiteY5" fmla="*/ 99369 h 162953"/>
                <a:gd name="connsiteX6" fmla="*/ 418552 w 3197853"/>
                <a:gd name="connsiteY6" fmla="*/ 42157 h 162953"/>
                <a:gd name="connsiteX7" fmla="*/ 1047881 w 3197853"/>
                <a:gd name="connsiteY7" fmla="*/ 21078 h 162953"/>
                <a:gd name="connsiteX8" fmla="*/ 1017771 w 3197853"/>
                <a:gd name="connsiteY8" fmla="*/ 25595 h 162953"/>
                <a:gd name="connsiteX9" fmla="*/ 987661 w 3197853"/>
                <a:gd name="connsiteY9" fmla="*/ 21078 h 162953"/>
                <a:gd name="connsiteX10" fmla="*/ 970771 w 3197853"/>
                <a:gd name="connsiteY10" fmla="*/ 38204 h 162953"/>
                <a:gd name="connsiteX11" fmla="*/ 963572 w 3197853"/>
                <a:gd name="connsiteY11" fmla="*/ 114424 h 162953"/>
                <a:gd name="connsiteX12" fmla="*/ 1017773 w 3197853"/>
                <a:gd name="connsiteY12" fmla="*/ 153569 h 162953"/>
                <a:gd name="connsiteX13" fmla="*/ 1068963 w 3197853"/>
                <a:gd name="connsiteY13" fmla="*/ 114424 h 162953"/>
                <a:gd name="connsiteX14" fmla="*/ 1047885 w 3197853"/>
                <a:gd name="connsiteY14" fmla="*/ 21078 h 162953"/>
                <a:gd name="connsiteX15" fmla="*/ 2496251 w 3197853"/>
                <a:gd name="connsiteY15" fmla="*/ 15056 h 162953"/>
                <a:gd name="connsiteX16" fmla="*/ 2475173 w 3197853"/>
                <a:gd name="connsiteY16" fmla="*/ 51190 h 162953"/>
                <a:gd name="connsiteX17" fmla="*/ 2493240 w 3197853"/>
                <a:gd name="connsiteY17" fmla="*/ 78291 h 162953"/>
                <a:gd name="connsiteX18" fmla="*/ 2538407 w 3197853"/>
                <a:gd name="connsiteY18" fmla="*/ 48179 h 162953"/>
                <a:gd name="connsiteX19" fmla="*/ 2496251 w 3197853"/>
                <a:gd name="connsiteY19" fmla="*/ 15056 h 162953"/>
                <a:gd name="connsiteX20" fmla="*/ 803979 w 3197853"/>
                <a:gd name="connsiteY20" fmla="*/ 15055 h 162953"/>
                <a:gd name="connsiteX21" fmla="*/ 776879 w 3197853"/>
                <a:gd name="connsiteY21" fmla="*/ 39144 h 162953"/>
                <a:gd name="connsiteX22" fmla="*/ 779081 w 3197853"/>
                <a:gd name="connsiteY22" fmla="*/ 116204 h 162953"/>
                <a:gd name="connsiteX23" fmla="*/ 773951 w 3197853"/>
                <a:gd name="connsiteY23" fmla="*/ 149997 h 162953"/>
                <a:gd name="connsiteX24" fmla="*/ 779889 w 3197853"/>
                <a:gd name="connsiteY24" fmla="*/ 147545 h 162953"/>
                <a:gd name="connsiteX25" fmla="*/ 786211 w 3197853"/>
                <a:gd name="connsiteY25" fmla="*/ 145137 h 162953"/>
                <a:gd name="connsiteX26" fmla="*/ 811507 w 3197853"/>
                <a:gd name="connsiteY26" fmla="*/ 147546 h 162953"/>
                <a:gd name="connsiteX27" fmla="*/ 843124 w 3197853"/>
                <a:gd name="connsiteY27" fmla="*/ 141524 h 162953"/>
                <a:gd name="connsiteX28" fmla="*/ 873236 w 3197853"/>
                <a:gd name="connsiteY28" fmla="*/ 57211 h 162953"/>
                <a:gd name="connsiteX29" fmla="*/ 803979 w 3197853"/>
                <a:gd name="connsiteY29" fmla="*/ 15055 h 162953"/>
                <a:gd name="connsiteX30" fmla="*/ 2430006 w 3197853"/>
                <a:gd name="connsiteY30" fmla="*/ 9034 h 162953"/>
                <a:gd name="connsiteX31" fmla="*/ 2505285 w 3197853"/>
                <a:gd name="connsiteY31" fmla="*/ 9034 h 162953"/>
                <a:gd name="connsiteX32" fmla="*/ 2565508 w 3197853"/>
                <a:gd name="connsiteY32" fmla="*/ 42157 h 162953"/>
                <a:gd name="connsiteX33" fmla="*/ 2523352 w 3197853"/>
                <a:gd name="connsiteY33" fmla="*/ 87324 h 162953"/>
                <a:gd name="connsiteX34" fmla="*/ 2589597 w 3197853"/>
                <a:gd name="connsiteY34" fmla="*/ 156580 h 162953"/>
                <a:gd name="connsiteX35" fmla="*/ 2532385 w 3197853"/>
                <a:gd name="connsiteY35" fmla="*/ 138513 h 162953"/>
                <a:gd name="connsiteX36" fmla="*/ 2514318 w 3197853"/>
                <a:gd name="connsiteY36" fmla="*/ 120447 h 162953"/>
                <a:gd name="connsiteX37" fmla="*/ 2478184 w 3197853"/>
                <a:gd name="connsiteY37" fmla="*/ 93346 h 162953"/>
                <a:gd name="connsiteX38" fmla="*/ 2490229 w 3197853"/>
                <a:gd name="connsiteY38" fmla="*/ 159591 h 162953"/>
                <a:gd name="connsiteX39" fmla="*/ 2433017 w 3197853"/>
                <a:gd name="connsiteY39" fmla="*/ 159591 h 162953"/>
                <a:gd name="connsiteX40" fmla="*/ 2430006 w 3197853"/>
                <a:gd name="connsiteY40" fmla="*/ 9034 h 162953"/>
                <a:gd name="connsiteX41" fmla="*/ 2071678 w 3197853"/>
                <a:gd name="connsiteY41" fmla="*/ 9034 h 162953"/>
                <a:gd name="connsiteX42" fmla="*/ 2122867 w 3197853"/>
                <a:gd name="connsiteY42" fmla="*/ 9034 h 162953"/>
                <a:gd name="connsiteX43" fmla="*/ 2165024 w 3197853"/>
                <a:gd name="connsiteY43" fmla="*/ 114425 h 162953"/>
                <a:gd name="connsiteX44" fmla="*/ 2210191 w 3197853"/>
                <a:gd name="connsiteY44" fmla="*/ 9034 h 162953"/>
                <a:gd name="connsiteX45" fmla="*/ 2237291 w 3197853"/>
                <a:gd name="connsiteY45" fmla="*/ 9034 h 162953"/>
                <a:gd name="connsiteX46" fmla="*/ 2162012 w 3197853"/>
                <a:gd name="connsiteY46" fmla="*/ 162604 h 162953"/>
                <a:gd name="connsiteX47" fmla="*/ 2071678 w 3197853"/>
                <a:gd name="connsiteY47" fmla="*/ 9034 h 162953"/>
                <a:gd name="connsiteX48" fmla="*/ 1589891 w 3197853"/>
                <a:gd name="connsiteY48" fmla="*/ 9034 h 162953"/>
                <a:gd name="connsiteX49" fmla="*/ 1650114 w 3197853"/>
                <a:gd name="connsiteY49" fmla="*/ 9034 h 162953"/>
                <a:gd name="connsiteX50" fmla="*/ 1629036 w 3197853"/>
                <a:gd name="connsiteY50" fmla="*/ 39146 h 162953"/>
                <a:gd name="connsiteX51" fmla="*/ 1629036 w 3197853"/>
                <a:gd name="connsiteY51" fmla="*/ 90335 h 162953"/>
                <a:gd name="connsiteX52" fmla="*/ 1674203 w 3197853"/>
                <a:gd name="connsiteY52" fmla="*/ 150558 h 162953"/>
                <a:gd name="connsiteX53" fmla="*/ 1678116 w 3197853"/>
                <a:gd name="connsiteY53" fmla="*/ 153267 h 162953"/>
                <a:gd name="connsiteX54" fmla="*/ 1708457 w 3197853"/>
                <a:gd name="connsiteY54" fmla="*/ 143032 h 162953"/>
                <a:gd name="connsiteX55" fmla="*/ 1728405 w 3197853"/>
                <a:gd name="connsiteY55" fmla="*/ 114425 h 162953"/>
                <a:gd name="connsiteX56" fmla="*/ 1707327 w 3197853"/>
                <a:gd name="connsiteY56" fmla="*/ 9034 h 162953"/>
                <a:gd name="connsiteX57" fmla="*/ 1761528 w 3197853"/>
                <a:gd name="connsiteY57" fmla="*/ 9034 h 162953"/>
                <a:gd name="connsiteX58" fmla="*/ 1743461 w 3197853"/>
                <a:gd name="connsiteY58" fmla="*/ 45168 h 162953"/>
                <a:gd name="connsiteX59" fmla="*/ 1743461 w 3197853"/>
                <a:gd name="connsiteY59" fmla="*/ 96358 h 162953"/>
                <a:gd name="connsiteX60" fmla="*/ 1677216 w 3197853"/>
                <a:gd name="connsiteY60" fmla="*/ 159593 h 162953"/>
                <a:gd name="connsiteX61" fmla="*/ 1677216 w 3197853"/>
                <a:gd name="connsiteY61" fmla="*/ 159589 h 162953"/>
                <a:gd name="connsiteX62" fmla="*/ 1677215 w 3197853"/>
                <a:gd name="connsiteY62" fmla="*/ 159592 h 162953"/>
                <a:gd name="connsiteX63" fmla="*/ 1601936 w 3197853"/>
                <a:gd name="connsiteY63" fmla="*/ 87324 h 162953"/>
                <a:gd name="connsiteX64" fmla="*/ 1589891 w 3197853"/>
                <a:gd name="connsiteY64" fmla="*/ 9034 h 162953"/>
                <a:gd name="connsiteX65" fmla="*/ 1804390 w 3197853"/>
                <a:gd name="connsiteY65" fmla="*/ 8986 h 162953"/>
                <a:gd name="connsiteX66" fmla="*/ 1848852 w 3197853"/>
                <a:gd name="connsiteY66" fmla="*/ 33122 h 162953"/>
                <a:gd name="connsiteX67" fmla="*/ 1924131 w 3197853"/>
                <a:gd name="connsiteY67" fmla="*/ 105390 h 162953"/>
                <a:gd name="connsiteX68" fmla="*/ 1909075 w 3197853"/>
                <a:gd name="connsiteY68" fmla="*/ 12044 h 162953"/>
                <a:gd name="connsiteX69" fmla="*/ 1951231 w 3197853"/>
                <a:gd name="connsiteY69" fmla="*/ 9033 h 162953"/>
                <a:gd name="connsiteX70" fmla="*/ 1936175 w 3197853"/>
                <a:gd name="connsiteY70" fmla="*/ 156580 h 162953"/>
                <a:gd name="connsiteX71" fmla="*/ 1824763 w 3197853"/>
                <a:gd name="connsiteY71" fmla="*/ 42156 h 162953"/>
                <a:gd name="connsiteX72" fmla="*/ 1815729 w 3197853"/>
                <a:gd name="connsiteY72" fmla="*/ 48178 h 162953"/>
                <a:gd name="connsiteX73" fmla="*/ 1827774 w 3197853"/>
                <a:gd name="connsiteY73" fmla="*/ 159591 h 162953"/>
                <a:gd name="connsiteX74" fmla="*/ 1785618 w 3197853"/>
                <a:gd name="connsiteY74" fmla="*/ 159591 h 162953"/>
                <a:gd name="connsiteX75" fmla="*/ 1785618 w 3197853"/>
                <a:gd name="connsiteY75" fmla="*/ 12044 h 162953"/>
                <a:gd name="connsiteX76" fmla="*/ 1804390 w 3197853"/>
                <a:gd name="connsiteY76" fmla="*/ 8986 h 162953"/>
                <a:gd name="connsiteX77" fmla="*/ 1421266 w 3197853"/>
                <a:gd name="connsiteY77" fmla="*/ 7903 h 162953"/>
                <a:gd name="connsiteX78" fmla="*/ 1472455 w 3197853"/>
                <a:gd name="connsiteY78" fmla="*/ 12043 h 162953"/>
                <a:gd name="connsiteX79" fmla="*/ 1478477 w 3197853"/>
                <a:gd name="connsiteY79" fmla="*/ 48177 h 162953"/>
                <a:gd name="connsiteX80" fmla="*/ 1424277 w 3197853"/>
                <a:gd name="connsiteY80" fmla="*/ 15054 h 162953"/>
                <a:gd name="connsiteX81" fmla="*/ 1361043 w 3197853"/>
                <a:gd name="connsiteY81" fmla="*/ 45166 h 162953"/>
                <a:gd name="connsiteX82" fmla="*/ 1364054 w 3197853"/>
                <a:gd name="connsiteY82" fmla="*/ 126468 h 162953"/>
                <a:gd name="connsiteX83" fmla="*/ 1439332 w 3197853"/>
                <a:gd name="connsiteY83" fmla="*/ 150557 h 162953"/>
                <a:gd name="connsiteX84" fmla="*/ 1457399 w 3197853"/>
                <a:gd name="connsiteY84" fmla="*/ 117434 h 162953"/>
                <a:gd name="connsiteX85" fmla="*/ 1445355 w 3197853"/>
                <a:gd name="connsiteY85" fmla="*/ 78289 h 162953"/>
                <a:gd name="connsiteX86" fmla="*/ 1496544 w 3197853"/>
                <a:gd name="connsiteY86" fmla="*/ 78289 h 162953"/>
                <a:gd name="connsiteX87" fmla="*/ 1487511 w 3197853"/>
                <a:gd name="connsiteY87" fmla="*/ 117434 h 162953"/>
                <a:gd name="connsiteX88" fmla="*/ 1454388 w 3197853"/>
                <a:gd name="connsiteY88" fmla="*/ 159591 h 162953"/>
                <a:gd name="connsiteX89" fmla="*/ 1373087 w 3197853"/>
                <a:gd name="connsiteY89" fmla="*/ 156580 h 162953"/>
                <a:gd name="connsiteX90" fmla="*/ 1318887 w 3197853"/>
                <a:gd name="connsiteY90" fmla="*/ 87323 h 162953"/>
                <a:gd name="connsiteX91" fmla="*/ 1370076 w 3197853"/>
                <a:gd name="connsiteY91" fmla="*/ 15054 h 162953"/>
                <a:gd name="connsiteX92" fmla="*/ 1421266 w 3197853"/>
                <a:gd name="connsiteY92" fmla="*/ 7903 h 162953"/>
                <a:gd name="connsiteX93" fmla="*/ 2878669 w 3197853"/>
                <a:gd name="connsiteY93" fmla="*/ 6023 h 162953"/>
                <a:gd name="connsiteX94" fmla="*/ 2972014 w 3197853"/>
                <a:gd name="connsiteY94" fmla="*/ 6023 h 162953"/>
                <a:gd name="connsiteX95" fmla="*/ 3002126 w 3197853"/>
                <a:gd name="connsiteY95" fmla="*/ 45168 h 162953"/>
                <a:gd name="connsiteX96" fmla="*/ 2987069 w 3197853"/>
                <a:gd name="connsiteY96" fmla="*/ 24090 h 162953"/>
                <a:gd name="connsiteX97" fmla="*/ 2950935 w 3197853"/>
                <a:gd name="connsiteY97" fmla="*/ 18068 h 162953"/>
                <a:gd name="connsiteX98" fmla="*/ 2941903 w 3197853"/>
                <a:gd name="connsiteY98" fmla="*/ 45168 h 162953"/>
                <a:gd name="connsiteX99" fmla="*/ 2941903 w 3197853"/>
                <a:gd name="connsiteY99" fmla="*/ 123459 h 162953"/>
                <a:gd name="connsiteX100" fmla="*/ 2965992 w 3197853"/>
                <a:gd name="connsiteY100" fmla="*/ 156582 h 162953"/>
                <a:gd name="connsiteX101" fmla="*/ 2896736 w 3197853"/>
                <a:gd name="connsiteY101" fmla="*/ 156582 h 162953"/>
                <a:gd name="connsiteX102" fmla="*/ 2914803 w 3197853"/>
                <a:gd name="connsiteY102" fmla="*/ 123459 h 162953"/>
                <a:gd name="connsiteX103" fmla="*/ 2914803 w 3197853"/>
                <a:gd name="connsiteY103" fmla="*/ 48180 h 162953"/>
                <a:gd name="connsiteX104" fmla="*/ 2905769 w 3197853"/>
                <a:gd name="connsiteY104" fmla="*/ 18068 h 162953"/>
                <a:gd name="connsiteX105" fmla="*/ 2860602 w 3197853"/>
                <a:gd name="connsiteY105" fmla="*/ 30113 h 162953"/>
                <a:gd name="connsiteX106" fmla="*/ 2854580 w 3197853"/>
                <a:gd name="connsiteY106" fmla="*/ 42157 h 162953"/>
                <a:gd name="connsiteX107" fmla="*/ 2878669 w 3197853"/>
                <a:gd name="connsiteY107" fmla="*/ 6023 h 162953"/>
                <a:gd name="connsiteX108" fmla="*/ 2273424 w 3197853"/>
                <a:gd name="connsiteY108" fmla="*/ 6023 h 162953"/>
                <a:gd name="connsiteX109" fmla="*/ 2378814 w 3197853"/>
                <a:gd name="connsiteY109" fmla="*/ 6023 h 162953"/>
                <a:gd name="connsiteX110" fmla="*/ 2396881 w 3197853"/>
                <a:gd name="connsiteY110" fmla="*/ 36135 h 162953"/>
                <a:gd name="connsiteX111" fmla="*/ 2315580 w 3197853"/>
                <a:gd name="connsiteY111" fmla="*/ 18068 h 162953"/>
                <a:gd name="connsiteX112" fmla="*/ 2306547 w 3197853"/>
                <a:gd name="connsiteY112" fmla="*/ 57213 h 162953"/>
                <a:gd name="connsiteX113" fmla="*/ 2324613 w 3197853"/>
                <a:gd name="connsiteY113" fmla="*/ 72268 h 162953"/>
                <a:gd name="connsiteX114" fmla="*/ 2381825 w 3197853"/>
                <a:gd name="connsiteY114" fmla="*/ 45168 h 162953"/>
                <a:gd name="connsiteX115" fmla="*/ 2381825 w 3197853"/>
                <a:gd name="connsiteY115" fmla="*/ 99369 h 162953"/>
                <a:gd name="connsiteX116" fmla="*/ 2357736 w 3197853"/>
                <a:gd name="connsiteY116" fmla="*/ 81302 h 162953"/>
                <a:gd name="connsiteX117" fmla="*/ 2306547 w 3197853"/>
                <a:gd name="connsiteY117" fmla="*/ 141524 h 162953"/>
                <a:gd name="connsiteX118" fmla="*/ 2302896 w 3197853"/>
                <a:gd name="connsiteY118" fmla="*/ 147289 h 162953"/>
                <a:gd name="connsiteX119" fmla="*/ 2309561 w 3197853"/>
                <a:gd name="connsiteY119" fmla="*/ 144536 h 162953"/>
                <a:gd name="connsiteX120" fmla="*/ 2411941 w 3197853"/>
                <a:gd name="connsiteY120" fmla="*/ 114425 h 162953"/>
                <a:gd name="connsiteX121" fmla="*/ 2372796 w 3197853"/>
                <a:gd name="connsiteY121" fmla="*/ 159592 h 162953"/>
                <a:gd name="connsiteX122" fmla="*/ 2258371 w 3197853"/>
                <a:gd name="connsiteY122" fmla="*/ 159592 h 162953"/>
                <a:gd name="connsiteX123" fmla="*/ 2279446 w 3197853"/>
                <a:gd name="connsiteY123" fmla="*/ 138517 h 162953"/>
                <a:gd name="connsiteX124" fmla="*/ 2279446 w 3197853"/>
                <a:gd name="connsiteY124" fmla="*/ 138513 h 162953"/>
                <a:gd name="connsiteX125" fmla="*/ 2273424 w 3197853"/>
                <a:gd name="connsiteY125" fmla="*/ 6023 h 162953"/>
                <a:gd name="connsiteX126" fmla="*/ 1978331 w 3197853"/>
                <a:gd name="connsiteY126" fmla="*/ 6023 h 162953"/>
                <a:gd name="connsiteX127" fmla="*/ 2041567 w 3197853"/>
                <a:gd name="connsiteY127" fmla="*/ 6023 h 162953"/>
                <a:gd name="connsiteX128" fmla="*/ 2044578 w 3197853"/>
                <a:gd name="connsiteY128" fmla="*/ 156582 h 162953"/>
                <a:gd name="connsiteX129" fmla="*/ 1987365 w 3197853"/>
                <a:gd name="connsiteY129" fmla="*/ 156582 h 162953"/>
                <a:gd name="connsiteX130" fmla="*/ 1978331 w 3197853"/>
                <a:gd name="connsiteY130" fmla="*/ 6023 h 162953"/>
                <a:gd name="connsiteX131" fmla="*/ 1255651 w 3197853"/>
                <a:gd name="connsiteY131" fmla="*/ 6023 h 162953"/>
                <a:gd name="connsiteX132" fmla="*/ 1297807 w 3197853"/>
                <a:gd name="connsiteY132" fmla="*/ 6023 h 162953"/>
                <a:gd name="connsiteX133" fmla="*/ 1285762 w 3197853"/>
                <a:gd name="connsiteY133" fmla="*/ 147549 h 162953"/>
                <a:gd name="connsiteX134" fmla="*/ 1171339 w 3197853"/>
                <a:gd name="connsiteY134" fmla="*/ 39146 h 162953"/>
                <a:gd name="connsiteX135" fmla="*/ 1156283 w 3197853"/>
                <a:gd name="connsiteY135" fmla="*/ 45168 h 162953"/>
                <a:gd name="connsiteX136" fmla="*/ 1171339 w 3197853"/>
                <a:gd name="connsiteY136" fmla="*/ 156582 h 162953"/>
                <a:gd name="connsiteX137" fmla="*/ 1129183 w 3197853"/>
                <a:gd name="connsiteY137" fmla="*/ 156582 h 162953"/>
                <a:gd name="connsiteX138" fmla="*/ 1129183 w 3197853"/>
                <a:gd name="connsiteY138" fmla="*/ 9034 h 162953"/>
                <a:gd name="connsiteX139" fmla="*/ 1186395 w 3197853"/>
                <a:gd name="connsiteY139" fmla="*/ 27101 h 162953"/>
                <a:gd name="connsiteX140" fmla="*/ 1261673 w 3197853"/>
                <a:gd name="connsiteY140" fmla="*/ 105392 h 162953"/>
                <a:gd name="connsiteX141" fmla="*/ 1273718 w 3197853"/>
                <a:gd name="connsiteY141" fmla="*/ 108403 h 162953"/>
                <a:gd name="connsiteX142" fmla="*/ 1255651 w 3197853"/>
                <a:gd name="connsiteY142" fmla="*/ 6023 h 162953"/>
                <a:gd name="connsiteX143" fmla="*/ 671488 w 3197853"/>
                <a:gd name="connsiteY143" fmla="*/ 6020 h 162953"/>
                <a:gd name="connsiteX144" fmla="*/ 710633 w 3197853"/>
                <a:gd name="connsiteY144" fmla="*/ 6020 h 162953"/>
                <a:gd name="connsiteX145" fmla="*/ 698589 w 3197853"/>
                <a:gd name="connsiteY145" fmla="*/ 144533 h 162953"/>
                <a:gd name="connsiteX146" fmla="*/ 578142 w 3197853"/>
                <a:gd name="connsiteY146" fmla="*/ 39143 h 162953"/>
                <a:gd name="connsiteX147" fmla="*/ 569001 w 3197853"/>
                <a:gd name="connsiteY147" fmla="*/ 36027 h 162953"/>
                <a:gd name="connsiteX148" fmla="*/ 572120 w 3197853"/>
                <a:gd name="connsiteY148" fmla="*/ 39145 h 162953"/>
                <a:gd name="connsiteX149" fmla="*/ 584164 w 3197853"/>
                <a:gd name="connsiteY149" fmla="*/ 156581 h 162953"/>
                <a:gd name="connsiteX150" fmla="*/ 542008 w 3197853"/>
                <a:gd name="connsiteY150" fmla="*/ 156581 h 162953"/>
                <a:gd name="connsiteX151" fmla="*/ 554053 w 3197853"/>
                <a:gd name="connsiteY151" fmla="*/ 21078 h 162953"/>
                <a:gd name="connsiteX152" fmla="*/ 554058 w 3197853"/>
                <a:gd name="connsiteY152" fmla="*/ 21083 h 162953"/>
                <a:gd name="connsiteX153" fmla="*/ 554053 w 3197853"/>
                <a:gd name="connsiteY153" fmla="*/ 21076 h 162953"/>
                <a:gd name="connsiteX154" fmla="*/ 538997 w 3197853"/>
                <a:gd name="connsiteY154" fmla="*/ 9031 h 162953"/>
                <a:gd name="connsiteX155" fmla="*/ 596209 w 3197853"/>
                <a:gd name="connsiteY155" fmla="*/ 21076 h 162953"/>
                <a:gd name="connsiteX156" fmla="*/ 680522 w 3197853"/>
                <a:gd name="connsiteY156" fmla="*/ 105388 h 162953"/>
                <a:gd name="connsiteX157" fmla="*/ 671488 w 3197853"/>
                <a:gd name="connsiteY157" fmla="*/ 6020 h 162953"/>
                <a:gd name="connsiteX158" fmla="*/ 3153061 w 3197853"/>
                <a:gd name="connsiteY158" fmla="*/ 5647 h 162953"/>
                <a:gd name="connsiteX159" fmla="*/ 3158707 w 3197853"/>
                <a:gd name="connsiteY159" fmla="*/ 6024 h 162953"/>
                <a:gd name="connsiteX160" fmla="*/ 3197853 w 3197853"/>
                <a:gd name="connsiteY160" fmla="*/ 6024 h 162953"/>
                <a:gd name="connsiteX161" fmla="*/ 3122573 w 3197853"/>
                <a:gd name="connsiteY161" fmla="*/ 87326 h 162953"/>
                <a:gd name="connsiteX162" fmla="*/ 3121444 w 3197853"/>
                <a:gd name="connsiteY162" fmla="*/ 125341 h 162953"/>
                <a:gd name="connsiteX163" fmla="*/ 3140640 w 3197853"/>
                <a:gd name="connsiteY163" fmla="*/ 156582 h 162953"/>
                <a:gd name="connsiteX164" fmla="*/ 3077405 w 3197853"/>
                <a:gd name="connsiteY164" fmla="*/ 156582 h 162953"/>
                <a:gd name="connsiteX165" fmla="*/ 3014170 w 3197853"/>
                <a:gd name="connsiteY165" fmla="*/ 6023 h 162953"/>
                <a:gd name="connsiteX166" fmla="*/ 3065360 w 3197853"/>
                <a:gd name="connsiteY166" fmla="*/ 6023 h 162953"/>
                <a:gd name="connsiteX167" fmla="*/ 3074394 w 3197853"/>
                <a:gd name="connsiteY167" fmla="*/ 18068 h 162953"/>
                <a:gd name="connsiteX168" fmla="*/ 3110528 w 3197853"/>
                <a:gd name="connsiteY168" fmla="*/ 72269 h 162953"/>
                <a:gd name="connsiteX169" fmla="*/ 3110529 w 3197853"/>
                <a:gd name="connsiteY169" fmla="*/ 72270 h 162953"/>
                <a:gd name="connsiteX170" fmla="*/ 3140264 w 3197853"/>
                <a:gd name="connsiteY170" fmla="*/ 48933 h 162953"/>
                <a:gd name="connsiteX171" fmla="*/ 3149674 w 3197853"/>
                <a:gd name="connsiteY171" fmla="*/ 12046 h 162953"/>
                <a:gd name="connsiteX172" fmla="*/ 3153061 w 3197853"/>
                <a:gd name="connsiteY172" fmla="*/ 5647 h 162953"/>
                <a:gd name="connsiteX173" fmla="*/ 2798498 w 3197853"/>
                <a:gd name="connsiteY173" fmla="*/ 5644 h 162953"/>
                <a:gd name="connsiteX174" fmla="*/ 2827480 w 3197853"/>
                <a:gd name="connsiteY174" fmla="*/ 9032 h 162953"/>
                <a:gd name="connsiteX175" fmla="*/ 2824469 w 3197853"/>
                <a:gd name="connsiteY175" fmla="*/ 156580 h 162953"/>
                <a:gd name="connsiteX176" fmla="*/ 2764246 w 3197853"/>
                <a:gd name="connsiteY176" fmla="*/ 156580 h 162953"/>
                <a:gd name="connsiteX177" fmla="*/ 2767257 w 3197853"/>
                <a:gd name="connsiteY177" fmla="*/ 9032 h 162953"/>
                <a:gd name="connsiteX178" fmla="*/ 2798498 w 3197853"/>
                <a:gd name="connsiteY178" fmla="*/ 5644 h 162953"/>
                <a:gd name="connsiteX179" fmla="*/ 173141 w 3197853"/>
                <a:gd name="connsiteY179" fmla="*/ 5644 h 162953"/>
                <a:gd name="connsiteX180" fmla="*/ 201747 w 3197853"/>
                <a:gd name="connsiteY180" fmla="*/ 9032 h 162953"/>
                <a:gd name="connsiteX181" fmla="*/ 189702 w 3197853"/>
                <a:gd name="connsiteY181" fmla="*/ 72267 h 162953"/>
                <a:gd name="connsiteX182" fmla="*/ 192713 w 3197853"/>
                <a:gd name="connsiteY182" fmla="*/ 87320 h 162953"/>
                <a:gd name="connsiteX183" fmla="*/ 192713 w 3197853"/>
                <a:gd name="connsiteY183" fmla="*/ 72267 h 162953"/>
                <a:gd name="connsiteX184" fmla="*/ 271002 w 3197853"/>
                <a:gd name="connsiteY184" fmla="*/ 72267 h 162953"/>
                <a:gd name="connsiteX185" fmla="*/ 271002 w 3197853"/>
                <a:gd name="connsiteY185" fmla="*/ 72273 h 162953"/>
                <a:gd name="connsiteX186" fmla="*/ 271003 w 3197853"/>
                <a:gd name="connsiteY186" fmla="*/ 72265 h 162953"/>
                <a:gd name="connsiteX187" fmla="*/ 255948 w 3197853"/>
                <a:gd name="connsiteY187" fmla="*/ 9031 h 162953"/>
                <a:gd name="connsiteX188" fmla="*/ 313159 w 3197853"/>
                <a:gd name="connsiteY188" fmla="*/ 9031 h 162953"/>
                <a:gd name="connsiteX189" fmla="*/ 313159 w 3197853"/>
                <a:gd name="connsiteY189" fmla="*/ 156577 h 162953"/>
                <a:gd name="connsiteX190" fmla="*/ 255948 w 3197853"/>
                <a:gd name="connsiteY190" fmla="*/ 156577 h 162953"/>
                <a:gd name="connsiteX191" fmla="*/ 267992 w 3197853"/>
                <a:gd name="connsiteY191" fmla="*/ 87323 h 162953"/>
                <a:gd name="connsiteX192" fmla="*/ 192713 w 3197853"/>
                <a:gd name="connsiteY192" fmla="*/ 87323 h 162953"/>
                <a:gd name="connsiteX193" fmla="*/ 189702 w 3197853"/>
                <a:gd name="connsiteY193" fmla="*/ 124210 h 162953"/>
                <a:gd name="connsiteX194" fmla="*/ 204758 w 3197853"/>
                <a:gd name="connsiteY194" fmla="*/ 156580 h 162953"/>
                <a:gd name="connsiteX195" fmla="*/ 144535 w 3197853"/>
                <a:gd name="connsiteY195" fmla="*/ 156580 h 162953"/>
                <a:gd name="connsiteX196" fmla="*/ 144535 w 3197853"/>
                <a:gd name="connsiteY196" fmla="*/ 9032 h 162953"/>
                <a:gd name="connsiteX197" fmla="*/ 173141 w 3197853"/>
                <a:gd name="connsiteY197" fmla="*/ 5644 h 162953"/>
                <a:gd name="connsiteX198" fmla="*/ 788169 w 3197853"/>
                <a:gd name="connsiteY198" fmla="*/ 5269 h 162953"/>
                <a:gd name="connsiteX199" fmla="*/ 837100 w 3197853"/>
                <a:gd name="connsiteY199" fmla="*/ 9033 h 162953"/>
                <a:gd name="connsiteX200" fmla="*/ 906357 w 3197853"/>
                <a:gd name="connsiteY200" fmla="*/ 69256 h 162953"/>
                <a:gd name="connsiteX201" fmla="*/ 858178 w 3197853"/>
                <a:gd name="connsiteY201" fmla="*/ 144535 h 162953"/>
                <a:gd name="connsiteX202" fmla="*/ 853350 w 3197853"/>
                <a:gd name="connsiteY202" fmla="*/ 146093 h 162953"/>
                <a:gd name="connsiteX203" fmla="*/ 861190 w 3197853"/>
                <a:gd name="connsiteY203" fmla="*/ 147545 h 162953"/>
                <a:gd name="connsiteX204" fmla="*/ 734721 w 3197853"/>
                <a:gd name="connsiteY204" fmla="*/ 162600 h 162953"/>
                <a:gd name="connsiteX205" fmla="*/ 749777 w 3197853"/>
                <a:gd name="connsiteY205" fmla="*/ 141523 h 162953"/>
                <a:gd name="connsiteX206" fmla="*/ 750669 w 3197853"/>
                <a:gd name="connsiteY206" fmla="*/ 143101 h 162953"/>
                <a:gd name="connsiteX207" fmla="*/ 749777 w 3197853"/>
                <a:gd name="connsiteY207" fmla="*/ 138513 h 162953"/>
                <a:gd name="connsiteX208" fmla="*/ 743754 w 3197853"/>
                <a:gd name="connsiteY208" fmla="*/ 6022 h 162953"/>
                <a:gd name="connsiteX209" fmla="*/ 788169 w 3197853"/>
                <a:gd name="connsiteY209" fmla="*/ 5269 h 162953"/>
                <a:gd name="connsiteX210" fmla="*/ 37121 w 3197853"/>
                <a:gd name="connsiteY210" fmla="*/ 4423 h 162953"/>
                <a:gd name="connsiteX211" fmla="*/ 99368 w 3197853"/>
                <a:gd name="connsiteY211" fmla="*/ 12045 h 162953"/>
                <a:gd name="connsiteX212" fmla="*/ 108402 w 3197853"/>
                <a:gd name="connsiteY212" fmla="*/ 63233 h 162953"/>
                <a:gd name="connsiteX213" fmla="*/ 27099 w 3197853"/>
                <a:gd name="connsiteY213" fmla="*/ 21078 h 162953"/>
                <a:gd name="connsiteX214" fmla="*/ 26706 w 3197853"/>
                <a:gd name="connsiteY214" fmla="*/ 20816 h 162953"/>
                <a:gd name="connsiteX215" fmla="*/ 24087 w 3197853"/>
                <a:gd name="connsiteY215" fmla="*/ 39146 h 162953"/>
                <a:gd name="connsiteX216" fmla="*/ 39143 w 3197853"/>
                <a:gd name="connsiteY216" fmla="*/ 51190 h 162953"/>
                <a:gd name="connsiteX217" fmla="*/ 93344 w 3197853"/>
                <a:gd name="connsiteY217" fmla="*/ 81302 h 162953"/>
                <a:gd name="connsiteX218" fmla="*/ 116304 w 3197853"/>
                <a:gd name="connsiteY218" fmla="*/ 117060 h 162953"/>
                <a:gd name="connsiteX219" fmla="*/ 89281 w 3197853"/>
                <a:gd name="connsiteY219" fmla="*/ 148295 h 162953"/>
                <a:gd name="connsiteX220" fmla="*/ 90336 w 3197853"/>
                <a:gd name="connsiteY220" fmla="*/ 153569 h 162953"/>
                <a:gd name="connsiteX221" fmla="*/ 9033 w 3197853"/>
                <a:gd name="connsiteY221" fmla="*/ 156580 h 162953"/>
                <a:gd name="connsiteX222" fmla="*/ 0 w 3197853"/>
                <a:gd name="connsiteY222" fmla="*/ 114425 h 162953"/>
                <a:gd name="connsiteX223" fmla="*/ 60553 w 3197853"/>
                <a:gd name="connsiteY223" fmla="*/ 151264 h 162953"/>
                <a:gd name="connsiteX224" fmla="*/ 87322 w 3197853"/>
                <a:gd name="connsiteY224" fmla="*/ 138515 h 162953"/>
                <a:gd name="connsiteX225" fmla="*/ 87322 w 3197853"/>
                <a:gd name="connsiteY225" fmla="*/ 138514 h 162953"/>
                <a:gd name="connsiteX226" fmla="*/ 66244 w 3197853"/>
                <a:gd name="connsiteY226" fmla="*/ 99369 h 162953"/>
                <a:gd name="connsiteX227" fmla="*/ 18065 w 3197853"/>
                <a:gd name="connsiteY227" fmla="*/ 72268 h 162953"/>
                <a:gd name="connsiteX228" fmla="*/ 18065 w 3197853"/>
                <a:gd name="connsiteY228" fmla="*/ 12045 h 162953"/>
                <a:gd name="connsiteX229" fmla="*/ 24058 w 3197853"/>
                <a:gd name="connsiteY229" fmla="*/ 11712 h 162953"/>
                <a:gd name="connsiteX230" fmla="*/ 2668642 w 3197853"/>
                <a:gd name="connsiteY230" fmla="*/ 3104 h 162953"/>
                <a:gd name="connsiteX231" fmla="*/ 2716069 w 3197853"/>
                <a:gd name="connsiteY231" fmla="*/ 9032 h 162953"/>
                <a:gd name="connsiteX232" fmla="*/ 2725102 w 3197853"/>
                <a:gd name="connsiteY232" fmla="*/ 57209 h 162953"/>
                <a:gd name="connsiteX233" fmla="*/ 2661867 w 3197853"/>
                <a:gd name="connsiteY233" fmla="*/ 15054 h 162953"/>
                <a:gd name="connsiteX234" fmla="*/ 2661865 w 3197853"/>
                <a:gd name="connsiteY234" fmla="*/ 15052 h 162953"/>
                <a:gd name="connsiteX235" fmla="*/ 2661866 w 3197853"/>
                <a:gd name="connsiteY235" fmla="*/ 15056 h 162953"/>
                <a:gd name="connsiteX236" fmla="*/ 2655844 w 3197853"/>
                <a:gd name="connsiteY236" fmla="*/ 54201 h 162953"/>
                <a:gd name="connsiteX237" fmla="*/ 2701012 w 3197853"/>
                <a:gd name="connsiteY237" fmla="*/ 81301 h 162953"/>
                <a:gd name="connsiteX238" fmla="*/ 2731124 w 3197853"/>
                <a:gd name="connsiteY238" fmla="*/ 129480 h 162953"/>
                <a:gd name="connsiteX239" fmla="*/ 2679934 w 3197853"/>
                <a:gd name="connsiteY239" fmla="*/ 162603 h 162953"/>
                <a:gd name="connsiteX240" fmla="*/ 2680089 w 3197853"/>
                <a:gd name="connsiteY240" fmla="*/ 160273 h 162953"/>
                <a:gd name="connsiteX241" fmla="*/ 2668920 w 3197853"/>
                <a:gd name="connsiteY241" fmla="*/ 162934 h 162953"/>
                <a:gd name="connsiteX242" fmla="*/ 2625730 w 3197853"/>
                <a:gd name="connsiteY242" fmla="*/ 156583 h 162953"/>
                <a:gd name="connsiteX243" fmla="*/ 2616696 w 3197853"/>
                <a:gd name="connsiteY243" fmla="*/ 114425 h 162953"/>
                <a:gd name="connsiteX244" fmla="*/ 2682941 w 3197853"/>
                <a:gd name="connsiteY244" fmla="*/ 153571 h 162953"/>
                <a:gd name="connsiteX245" fmla="*/ 2682941 w 3197853"/>
                <a:gd name="connsiteY245" fmla="*/ 153575 h 162953"/>
                <a:gd name="connsiteX246" fmla="*/ 2682945 w 3197853"/>
                <a:gd name="connsiteY246" fmla="*/ 153570 h 162953"/>
                <a:gd name="connsiteX247" fmla="*/ 2682945 w 3197853"/>
                <a:gd name="connsiteY247" fmla="*/ 99369 h 162953"/>
                <a:gd name="connsiteX248" fmla="*/ 2640788 w 3197853"/>
                <a:gd name="connsiteY248" fmla="*/ 75279 h 162953"/>
                <a:gd name="connsiteX249" fmla="*/ 2619710 w 3197853"/>
                <a:gd name="connsiteY249" fmla="*/ 36134 h 162953"/>
                <a:gd name="connsiteX250" fmla="*/ 2652833 w 3197853"/>
                <a:gd name="connsiteY250" fmla="*/ 9034 h 162953"/>
                <a:gd name="connsiteX251" fmla="*/ 2652836 w 3197853"/>
                <a:gd name="connsiteY251" fmla="*/ 9034 h 162953"/>
                <a:gd name="connsiteX252" fmla="*/ 2652833 w 3197853"/>
                <a:gd name="connsiteY252" fmla="*/ 9032 h 162953"/>
                <a:gd name="connsiteX253" fmla="*/ 2668642 w 3197853"/>
                <a:gd name="connsiteY253" fmla="*/ 3104 h 162953"/>
                <a:gd name="connsiteX254" fmla="*/ 1016266 w 3197853"/>
                <a:gd name="connsiteY254" fmla="*/ 1505 h 162953"/>
                <a:gd name="connsiteX255" fmla="*/ 1059910 w 3197853"/>
                <a:gd name="connsiteY255" fmla="*/ 15049 h 162953"/>
                <a:gd name="connsiteX256" fmla="*/ 1059930 w 3197853"/>
                <a:gd name="connsiteY256" fmla="*/ 15056 h 162953"/>
                <a:gd name="connsiteX257" fmla="*/ 1108108 w 3197853"/>
                <a:gd name="connsiteY257" fmla="*/ 96357 h 162953"/>
                <a:gd name="connsiteX258" fmla="*/ 1035840 w 3197853"/>
                <a:gd name="connsiteY258" fmla="*/ 159591 h 162953"/>
                <a:gd name="connsiteX259" fmla="*/ 930449 w 3197853"/>
                <a:gd name="connsiteY259" fmla="*/ 75279 h 162953"/>
                <a:gd name="connsiteX260" fmla="*/ 942870 w 3197853"/>
                <a:gd name="connsiteY260" fmla="*/ 37263 h 162953"/>
                <a:gd name="connsiteX261" fmla="*/ 974499 w 3197853"/>
                <a:gd name="connsiteY261" fmla="*/ 15813 h 162953"/>
                <a:gd name="connsiteX262" fmla="*/ 972603 w 3197853"/>
                <a:gd name="connsiteY262" fmla="*/ 15055 h 162953"/>
                <a:gd name="connsiteX263" fmla="*/ 1016266 w 3197853"/>
                <a:gd name="connsiteY263" fmla="*/ 1505 h 162953"/>
                <a:gd name="connsiteX264" fmla="*/ 427586 w 3197853"/>
                <a:gd name="connsiteY264" fmla="*/ 0 h 162953"/>
                <a:gd name="connsiteX265" fmla="*/ 511898 w 3197853"/>
                <a:gd name="connsiteY265" fmla="*/ 156581 h 162953"/>
                <a:gd name="connsiteX266" fmla="*/ 466731 w 3197853"/>
                <a:gd name="connsiteY266" fmla="*/ 156581 h 162953"/>
                <a:gd name="connsiteX267" fmla="*/ 454686 w 3197853"/>
                <a:gd name="connsiteY267" fmla="*/ 111413 h 162953"/>
                <a:gd name="connsiteX268" fmla="*/ 385430 w 3197853"/>
                <a:gd name="connsiteY268" fmla="*/ 114425 h 162953"/>
                <a:gd name="connsiteX269" fmla="*/ 382418 w 3197853"/>
                <a:gd name="connsiteY269" fmla="*/ 156581 h 162953"/>
                <a:gd name="connsiteX270" fmla="*/ 340262 w 3197853"/>
                <a:gd name="connsiteY270" fmla="*/ 156581 h 162953"/>
                <a:gd name="connsiteX271" fmla="*/ 427586 w 3197853"/>
                <a:gd name="connsiteY271" fmla="*/ 0 h 16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3197853" h="162953">
                  <a:moveTo>
                    <a:pt x="2292145" y="151640"/>
                  </a:moveTo>
                  <a:lnTo>
                    <a:pt x="2292247" y="151687"/>
                  </a:lnTo>
                  <a:lnTo>
                    <a:pt x="2292300" y="151666"/>
                  </a:lnTo>
                  <a:close/>
                  <a:moveTo>
                    <a:pt x="418552" y="42157"/>
                  </a:moveTo>
                  <a:cubicBezTo>
                    <a:pt x="406508" y="60224"/>
                    <a:pt x="397474" y="75279"/>
                    <a:pt x="391452" y="99369"/>
                  </a:cubicBezTo>
                  <a:lnTo>
                    <a:pt x="448664" y="99369"/>
                  </a:lnTo>
                  <a:cubicBezTo>
                    <a:pt x="439630" y="78291"/>
                    <a:pt x="433608" y="60224"/>
                    <a:pt x="418552" y="42157"/>
                  </a:cubicBezTo>
                  <a:close/>
                  <a:moveTo>
                    <a:pt x="1047881" y="21078"/>
                  </a:moveTo>
                  <a:lnTo>
                    <a:pt x="1017771" y="25595"/>
                  </a:lnTo>
                  <a:lnTo>
                    <a:pt x="987661" y="21078"/>
                  </a:lnTo>
                  <a:lnTo>
                    <a:pt x="970771" y="38204"/>
                  </a:lnTo>
                  <a:cubicBezTo>
                    <a:pt x="957361" y="58529"/>
                    <a:pt x="954538" y="87323"/>
                    <a:pt x="963572" y="114424"/>
                  </a:cubicBezTo>
                  <a:cubicBezTo>
                    <a:pt x="972605" y="141524"/>
                    <a:pt x="990672" y="153569"/>
                    <a:pt x="1017773" y="153569"/>
                  </a:cubicBezTo>
                  <a:cubicBezTo>
                    <a:pt x="1044874" y="153569"/>
                    <a:pt x="1062941" y="138513"/>
                    <a:pt x="1068963" y="114424"/>
                  </a:cubicBezTo>
                  <a:cubicBezTo>
                    <a:pt x="1077997" y="78290"/>
                    <a:pt x="1077997" y="45167"/>
                    <a:pt x="1047885" y="21078"/>
                  </a:cubicBezTo>
                  <a:close/>
                  <a:moveTo>
                    <a:pt x="2496251" y="15056"/>
                  </a:moveTo>
                  <a:cubicBezTo>
                    <a:pt x="2469151" y="12045"/>
                    <a:pt x="2475173" y="33123"/>
                    <a:pt x="2475173" y="51190"/>
                  </a:cubicBezTo>
                  <a:cubicBezTo>
                    <a:pt x="2481196" y="60224"/>
                    <a:pt x="2466140" y="81302"/>
                    <a:pt x="2493240" y="78291"/>
                  </a:cubicBezTo>
                  <a:cubicBezTo>
                    <a:pt x="2511307" y="75279"/>
                    <a:pt x="2535396" y="75279"/>
                    <a:pt x="2538407" y="48179"/>
                  </a:cubicBezTo>
                  <a:cubicBezTo>
                    <a:pt x="2538407" y="21079"/>
                    <a:pt x="2517329" y="18068"/>
                    <a:pt x="2496251" y="15056"/>
                  </a:cubicBezTo>
                  <a:close/>
                  <a:moveTo>
                    <a:pt x="803979" y="15055"/>
                  </a:moveTo>
                  <a:cubicBezTo>
                    <a:pt x="785913" y="12043"/>
                    <a:pt x="776879" y="18066"/>
                    <a:pt x="776879" y="39144"/>
                  </a:cubicBezTo>
                  <a:lnTo>
                    <a:pt x="779081" y="116204"/>
                  </a:lnTo>
                  <a:lnTo>
                    <a:pt x="773951" y="149997"/>
                  </a:lnTo>
                  <a:lnTo>
                    <a:pt x="779889" y="147545"/>
                  </a:lnTo>
                  <a:lnTo>
                    <a:pt x="786211" y="145137"/>
                  </a:lnTo>
                  <a:lnTo>
                    <a:pt x="811507" y="147546"/>
                  </a:lnTo>
                  <a:cubicBezTo>
                    <a:pt x="822046" y="146793"/>
                    <a:pt x="832585" y="144535"/>
                    <a:pt x="843124" y="141524"/>
                  </a:cubicBezTo>
                  <a:cubicBezTo>
                    <a:pt x="870224" y="120445"/>
                    <a:pt x="885280" y="93344"/>
                    <a:pt x="873236" y="57211"/>
                  </a:cubicBezTo>
                  <a:cubicBezTo>
                    <a:pt x="861191" y="27099"/>
                    <a:pt x="834091" y="18066"/>
                    <a:pt x="803979" y="15055"/>
                  </a:cubicBezTo>
                  <a:close/>
                  <a:moveTo>
                    <a:pt x="2430006" y="9034"/>
                  </a:moveTo>
                  <a:lnTo>
                    <a:pt x="2505285" y="9034"/>
                  </a:lnTo>
                  <a:cubicBezTo>
                    <a:pt x="2529374" y="9034"/>
                    <a:pt x="2559485" y="12045"/>
                    <a:pt x="2565508" y="42157"/>
                  </a:cubicBezTo>
                  <a:cubicBezTo>
                    <a:pt x="2574541" y="72268"/>
                    <a:pt x="2544430" y="75279"/>
                    <a:pt x="2523352" y="87324"/>
                  </a:cubicBezTo>
                  <a:cubicBezTo>
                    <a:pt x="2547441" y="111413"/>
                    <a:pt x="2568519" y="132491"/>
                    <a:pt x="2589597" y="156580"/>
                  </a:cubicBezTo>
                  <a:cubicBezTo>
                    <a:pt x="2565508" y="165614"/>
                    <a:pt x="2547441" y="159591"/>
                    <a:pt x="2532385" y="138513"/>
                  </a:cubicBezTo>
                  <a:lnTo>
                    <a:pt x="2514318" y="120447"/>
                  </a:lnTo>
                  <a:cubicBezTo>
                    <a:pt x="2502274" y="111413"/>
                    <a:pt x="2499262" y="87324"/>
                    <a:pt x="2478184" y="93346"/>
                  </a:cubicBezTo>
                  <a:cubicBezTo>
                    <a:pt x="2469151" y="96357"/>
                    <a:pt x="2475173" y="141525"/>
                    <a:pt x="2490229" y="159591"/>
                  </a:cubicBezTo>
                  <a:lnTo>
                    <a:pt x="2433017" y="159591"/>
                  </a:lnTo>
                  <a:cubicBezTo>
                    <a:pt x="2451084" y="132491"/>
                    <a:pt x="2451084" y="33123"/>
                    <a:pt x="2430006" y="9034"/>
                  </a:cubicBezTo>
                  <a:close/>
                  <a:moveTo>
                    <a:pt x="2071678" y="9034"/>
                  </a:moveTo>
                  <a:lnTo>
                    <a:pt x="2122867" y="9034"/>
                  </a:lnTo>
                  <a:cubicBezTo>
                    <a:pt x="2116845" y="51191"/>
                    <a:pt x="2149968" y="78291"/>
                    <a:pt x="2165024" y="114425"/>
                  </a:cubicBezTo>
                  <a:cubicBezTo>
                    <a:pt x="2180079" y="78291"/>
                    <a:pt x="2207180" y="51191"/>
                    <a:pt x="2210191" y="9034"/>
                  </a:cubicBezTo>
                  <a:lnTo>
                    <a:pt x="2237291" y="9034"/>
                  </a:lnTo>
                  <a:cubicBezTo>
                    <a:pt x="2213202" y="60224"/>
                    <a:pt x="2189113" y="108403"/>
                    <a:pt x="2162012" y="162604"/>
                  </a:cubicBezTo>
                  <a:cubicBezTo>
                    <a:pt x="2125879" y="114425"/>
                    <a:pt x="2110823" y="57213"/>
                    <a:pt x="2071678" y="9034"/>
                  </a:cubicBezTo>
                  <a:close/>
                  <a:moveTo>
                    <a:pt x="1589891" y="9034"/>
                  </a:moveTo>
                  <a:lnTo>
                    <a:pt x="1650114" y="9034"/>
                  </a:lnTo>
                  <a:cubicBezTo>
                    <a:pt x="1632047" y="15056"/>
                    <a:pt x="1629036" y="27101"/>
                    <a:pt x="1629036" y="39146"/>
                  </a:cubicBezTo>
                  <a:cubicBezTo>
                    <a:pt x="1629036" y="57213"/>
                    <a:pt x="1632047" y="75280"/>
                    <a:pt x="1629036" y="90335"/>
                  </a:cubicBezTo>
                  <a:cubicBezTo>
                    <a:pt x="1626025" y="126469"/>
                    <a:pt x="1638070" y="147547"/>
                    <a:pt x="1674203" y="150558"/>
                  </a:cubicBezTo>
                  <a:lnTo>
                    <a:pt x="1678116" y="153267"/>
                  </a:lnTo>
                  <a:lnTo>
                    <a:pt x="1708457" y="143032"/>
                  </a:lnTo>
                  <a:cubicBezTo>
                    <a:pt x="1717866" y="137762"/>
                    <a:pt x="1725394" y="129481"/>
                    <a:pt x="1728405" y="114425"/>
                  </a:cubicBezTo>
                  <a:cubicBezTo>
                    <a:pt x="1734428" y="72269"/>
                    <a:pt x="1728405" y="27101"/>
                    <a:pt x="1707327" y="9034"/>
                  </a:cubicBezTo>
                  <a:lnTo>
                    <a:pt x="1761528" y="9034"/>
                  </a:lnTo>
                  <a:cubicBezTo>
                    <a:pt x="1743461" y="18068"/>
                    <a:pt x="1740450" y="30112"/>
                    <a:pt x="1743461" y="45168"/>
                  </a:cubicBezTo>
                  <a:lnTo>
                    <a:pt x="1743461" y="96358"/>
                  </a:lnTo>
                  <a:cubicBezTo>
                    <a:pt x="1740450" y="141526"/>
                    <a:pt x="1722383" y="159593"/>
                    <a:pt x="1677216" y="159593"/>
                  </a:cubicBezTo>
                  <a:lnTo>
                    <a:pt x="1677216" y="159589"/>
                  </a:lnTo>
                  <a:lnTo>
                    <a:pt x="1677215" y="159592"/>
                  </a:lnTo>
                  <a:cubicBezTo>
                    <a:pt x="1620003" y="162603"/>
                    <a:pt x="1604947" y="147547"/>
                    <a:pt x="1601936" y="87324"/>
                  </a:cubicBezTo>
                  <a:cubicBezTo>
                    <a:pt x="1601936" y="60224"/>
                    <a:pt x="1613980" y="33123"/>
                    <a:pt x="1589891" y="9034"/>
                  </a:cubicBezTo>
                  <a:close/>
                  <a:moveTo>
                    <a:pt x="1804390" y="8986"/>
                  </a:moveTo>
                  <a:cubicBezTo>
                    <a:pt x="1821752" y="9409"/>
                    <a:pt x="1835302" y="19572"/>
                    <a:pt x="1848852" y="33122"/>
                  </a:cubicBezTo>
                  <a:cubicBezTo>
                    <a:pt x="1872941" y="60223"/>
                    <a:pt x="1900042" y="81301"/>
                    <a:pt x="1924131" y="105390"/>
                  </a:cubicBezTo>
                  <a:cubicBezTo>
                    <a:pt x="1933164" y="48178"/>
                    <a:pt x="1930153" y="33122"/>
                    <a:pt x="1909075" y="12044"/>
                  </a:cubicBezTo>
                  <a:cubicBezTo>
                    <a:pt x="1924131" y="9033"/>
                    <a:pt x="1939186" y="9033"/>
                    <a:pt x="1951231" y="9033"/>
                  </a:cubicBezTo>
                  <a:cubicBezTo>
                    <a:pt x="1924131" y="54200"/>
                    <a:pt x="1948220" y="108401"/>
                    <a:pt x="1936175" y="156580"/>
                  </a:cubicBezTo>
                  <a:cubicBezTo>
                    <a:pt x="1900042" y="117435"/>
                    <a:pt x="1860897" y="81301"/>
                    <a:pt x="1824763" y="42156"/>
                  </a:cubicBezTo>
                  <a:cubicBezTo>
                    <a:pt x="1821752" y="45167"/>
                    <a:pt x="1818741" y="45167"/>
                    <a:pt x="1815729" y="48178"/>
                  </a:cubicBezTo>
                  <a:cubicBezTo>
                    <a:pt x="1818741" y="84312"/>
                    <a:pt x="1803685" y="123457"/>
                    <a:pt x="1827774" y="159591"/>
                  </a:cubicBezTo>
                  <a:lnTo>
                    <a:pt x="1785618" y="159591"/>
                  </a:lnTo>
                  <a:cubicBezTo>
                    <a:pt x="1812718" y="129479"/>
                    <a:pt x="1809707" y="33122"/>
                    <a:pt x="1785618" y="12044"/>
                  </a:cubicBezTo>
                  <a:cubicBezTo>
                    <a:pt x="1792393" y="9786"/>
                    <a:pt x="1798603" y="8845"/>
                    <a:pt x="1804390" y="8986"/>
                  </a:cubicBezTo>
                  <a:close/>
                  <a:moveTo>
                    <a:pt x="1421266" y="7903"/>
                  </a:moveTo>
                  <a:cubicBezTo>
                    <a:pt x="1438580" y="9032"/>
                    <a:pt x="1455894" y="12043"/>
                    <a:pt x="1472455" y="12043"/>
                  </a:cubicBezTo>
                  <a:cubicBezTo>
                    <a:pt x="1487511" y="9032"/>
                    <a:pt x="1475466" y="33121"/>
                    <a:pt x="1478477" y="48177"/>
                  </a:cubicBezTo>
                  <a:cubicBezTo>
                    <a:pt x="1463422" y="30110"/>
                    <a:pt x="1448366" y="15054"/>
                    <a:pt x="1424277" y="15054"/>
                  </a:cubicBezTo>
                  <a:cubicBezTo>
                    <a:pt x="1397177" y="12043"/>
                    <a:pt x="1373087" y="21077"/>
                    <a:pt x="1361043" y="45166"/>
                  </a:cubicBezTo>
                  <a:cubicBezTo>
                    <a:pt x="1345987" y="72267"/>
                    <a:pt x="1345987" y="99367"/>
                    <a:pt x="1364054" y="126468"/>
                  </a:cubicBezTo>
                  <a:cubicBezTo>
                    <a:pt x="1382121" y="150557"/>
                    <a:pt x="1409221" y="156580"/>
                    <a:pt x="1439332" y="150557"/>
                  </a:cubicBezTo>
                  <a:cubicBezTo>
                    <a:pt x="1457399" y="147546"/>
                    <a:pt x="1457399" y="132490"/>
                    <a:pt x="1457399" y="117434"/>
                  </a:cubicBezTo>
                  <a:cubicBezTo>
                    <a:pt x="1457399" y="102378"/>
                    <a:pt x="1457399" y="90334"/>
                    <a:pt x="1445355" y="78289"/>
                  </a:cubicBezTo>
                  <a:lnTo>
                    <a:pt x="1496544" y="78289"/>
                  </a:lnTo>
                  <a:cubicBezTo>
                    <a:pt x="1487511" y="90334"/>
                    <a:pt x="1484499" y="105390"/>
                    <a:pt x="1487511" y="117434"/>
                  </a:cubicBezTo>
                  <a:cubicBezTo>
                    <a:pt x="1490522" y="144535"/>
                    <a:pt x="1478477" y="156580"/>
                    <a:pt x="1454388" y="159591"/>
                  </a:cubicBezTo>
                  <a:cubicBezTo>
                    <a:pt x="1427288" y="162602"/>
                    <a:pt x="1400188" y="165613"/>
                    <a:pt x="1373087" y="156580"/>
                  </a:cubicBezTo>
                  <a:cubicBezTo>
                    <a:pt x="1336954" y="144535"/>
                    <a:pt x="1318887" y="120446"/>
                    <a:pt x="1318887" y="87323"/>
                  </a:cubicBezTo>
                  <a:cubicBezTo>
                    <a:pt x="1318887" y="54200"/>
                    <a:pt x="1339965" y="30110"/>
                    <a:pt x="1370076" y="15054"/>
                  </a:cubicBezTo>
                  <a:cubicBezTo>
                    <a:pt x="1386638" y="7526"/>
                    <a:pt x="1403952" y="6773"/>
                    <a:pt x="1421266" y="7903"/>
                  </a:cubicBezTo>
                  <a:close/>
                  <a:moveTo>
                    <a:pt x="2878669" y="6023"/>
                  </a:moveTo>
                  <a:cubicBezTo>
                    <a:pt x="2908780" y="6023"/>
                    <a:pt x="2941903" y="9034"/>
                    <a:pt x="2972014" y="6023"/>
                  </a:cubicBezTo>
                  <a:cubicBezTo>
                    <a:pt x="2999114" y="6023"/>
                    <a:pt x="3008148" y="12045"/>
                    <a:pt x="3002126" y="45168"/>
                  </a:cubicBezTo>
                  <a:cubicBezTo>
                    <a:pt x="2996104" y="36135"/>
                    <a:pt x="2993092" y="27101"/>
                    <a:pt x="2987069" y="24090"/>
                  </a:cubicBezTo>
                  <a:cubicBezTo>
                    <a:pt x="2975025" y="15057"/>
                    <a:pt x="2962980" y="15057"/>
                    <a:pt x="2950935" y="18068"/>
                  </a:cubicBezTo>
                  <a:cubicBezTo>
                    <a:pt x="2935881" y="21079"/>
                    <a:pt x="2941903" y="36135"/>
                    <a:pt x="2941903" y="45168"/>
                  </a:cubicBezTo>
                  <a:lnTo>
                    <a:pt x="2941903" y="123459"/>
                  </a:lnTo>
                  <a:cubicBezTo>
                    <a:pt x="2941903" y="138515"/>
                    <a:pt x="2944913" y="147549"/>
                    <a:pt x="2965992" y="156582"/>
                  </a:cubicBezTo>
                  <a:lnTo>
                    <a:pt x="2896736" y="156582"/>
                  </a:lnTo>
                  <a:cubicBezTo>
                    <a:pt x="2908780" y="147549"/>
                    <a:pt x="2914803" y="138515"/>
                    <a:pt x="2914803" y="123459"/>
                  </a:cubicBezTo>
                  <a:lnTo>
                    <a:pt x="2914803" y="48180"/>
                  </a:lnTo>
                  <a:cubicBezTo>
                    <a:pt x="2914803" y="36135"/>
                    <a:pt x="2923836" y="21079"/>
                    <a:pt x="2905769" y="18068"/>
                  </a:cubicBezTo>
                  <a:cubicBezTo>
                    <a:pt x="2890713" y="15057"/>
                    <a:pt x="2872646" y="15057"/>
                    <a:pt x="2860602" y="30113"/>
                  </a:cubicBezTo>
                  <a:cubicBezTo>
                    <a:pt x="2857590" y="33124"/>
                    <a:pt x="2854580" y="36135"/>
                    <a:pt x="2854580" y="42157"/>
                  </a:cubicBezTo>
                  <a:cubicBezTo>
                    <a:pt x="2845545" y="6023"/>
                    <a:pt x="2845545" y="6023"/>
                    <a:pt x="2878669" y="6023"/>
                  </a:cubicBezTo>
                  <a:close/>
                  <a:moveTo>
                    <a:pt x="2273424" y="6023"/>
                  </a:moveTo>
                  <a:lnTo>
                    <a:pt x="2378814" y="6023"/>
                  </a:lnTo>
                  <a:cubicBezTo>
                    <a:pt x="2402903" y="6023"/>
                    <a:pt x="2402903" y="18068"/>
                    <a:pt x="2396881" y="36135"/>
                  </a:cubicBezTo>
                  <a:cubicBezTo>
                    <a:pt x="2375803" y="6023"/>
                    <a:pt x="2342680" y="15057"/>
                    <a:pt x="2315580" y="18068"/>
                  </a:cubicBezTo>
                  <a:cubicBezTo>
                    <a:pt x="2297513" y="21079"/>
                    <a:pt x="2309558" y="45168"/>
                    <a:pt x="2306547" y="57213"/>
                  </a:cubicBezTo>
                  <a:cubicBezTo>
                    <a:pt x="2303535" y="72268"/>
                    <a:pt x="2312569" y="72268"/>
                    <a:pt x="2324613" y="72268"/>
                  </a:cubicBezTo>
                  <a:cubicBezTo>
                    <a:pt x="2345692" y="69257"/>
                    <a:pt x="2366770" y="81302"/>
                    <a:pt x="2381825" y="45168"/>
                  </a:cubicBezTo>
                  <a:lnTo>
                    <a:pt x="2381825" y="99369"/>
                  </a:lnTo>
                  <a:cubicBezTo>
                    <a:pt x="2372792" y="93346"/>
                    <a:pt x="2366770" y="84313"/>
                    <a:pt x="2357736" y="81302"/>
                  </a:cubicBezTo>
                  <a:cubicBezTo>
                    <a:pt x="2309558" y="69257"/>
                    <a:pt x="2303535" y="78291"/>
                    <a:pt x="2306547" y="141524"/>
                  </a:cubicBezTo>
                  <a:lnTo>
                    <a:pt x="2302896" y="147289"/>
                  </a:lnTo>
                  <a:lnTo>
                    <a:pt x="2309561" y="144536"/>
                  </a:lnTo>
                  <a:cubicBezTo>
                    <a:pt x="2345695" y="144536"/>
                    <a:pt x="2384840" y="156580"/>
                    <a:pt x="2411941" y="114425"/>
                  </a:cubicBezTo>
                  <a:cubicBezTo>
                    <a:pt x="2411941" y="147547"/>
                    <a:pt x="2402907" y="162603"/>
                    <a:pt x="2372796" y="159592"/>
                  </a:cubicBezTo>
                  <a:cubicBezTo>
                    <a:pt x="2336662" y="156580"/>
                    <a:pt x="2297516" y="159592"/>
                    <a:pt x="2258371" y="159592"/>
                  </a:cubicBezTo>
                  <a:lnTo>
                    <a:pt x="2279446" y="138517"/>
                  </a:lnTo>
                  <a:lnTo>
                    <a:pt x="2279446" y="138513"/>
                  </a:lnTo>
                  <a:cubicBezTo>
                    <a:pt x="2276435" y="96357"/>
                    <a:pt x="2285469" y="51190"/>
                    <a:pt x="2273424" y="6023"/>
                  </a:cubicBezTo>
                  <a:close/>
                  <a:moveTo>
                    <a:pt x="1978331" y="6023"/>
                  </a:moveTo>
                  <a:lnTo>
                    <a:pt x="2041567" y="6023"/>
                  </a:lnTo>
                  <a:cubicBezTo>
                    <a:pt x="2020488" y="33124"/>
                    <a:pt x="2023499" y="132493"/>
                    <a:pt x="2044578" y="156582"/>
                  </a:cubicBezTo>
                  <a:lnTo>
                    <a:pt x="1987365" y="156582"/>
                  </a:lnTo>
                  <a:cubicBezTo>
                    <a:pt x="2005432" y="123459"/>
                    <a:pt x="2002421" y="27101"/>
                    <a:pt x="1978331" y="6023"/>
                  </a:cubicBezTo>
                  <a:close/>
                  <a:moveTo>
                    <a:pt x="1255651" y="6023"/>
                  </a:moveTo>
                  <a:lnTo>
                    <a:pt x="1297807" y="6023"/>
                  </a:lnTo>
                  <a:cubicBezTo>
                    <a:pt x="1273718" y="54202"/>
                    <a:pt x="1294796" y="105392"/>
                    <a:pt x="1285762" y="147549"/>
                  </a:cubicBezTo>
                  <a:cubicBezTo>
                    <a:pt x="1249629" y="111414"/>
                    <a:pt x="1210484" y="75280"/>
                    <a:pt x="1171339" y="39146"/>
                  </a:cubicBezTo>
                  <a:cubicBezTo>
                    <a:pt x="1162306" y="42157"/>
                    <a:pt x="1159294" y="45168"/>
                    <a:pt x="1156283" y="45168"/>
                  </a:cubicBezTo>
                  <a:cubicBezTo>
                    <a:pt x="1162306" y="81303"/>
                    <a:pt x="1144239" y="120448"/>
                    <a:pt x="1171339" y="156582"/>
                  </a:cubicBezTo>
                  <a:lnTo>
                    <a:pt x="1129183" y="156582"/>
                  </a:lnTo>
                  <a:cubicBezTo>
                    <a:pt x="1150261" y="129481"/>
                    <a:pt x="1153272" y="36135"/>
                    <a:pt x="1129183" y="9034"/>
                  </a:cubicBezTo>
                  <a:cubicBezTo>
                    <a:pt x="1153272" y="3012"/>
                    <a:pt x="1168328" y="6023"/>
                    <a:pt x="1186395" y="27101"/>
                  </a:cubicBezTo>
                  <a:cubicBezTo>
                    <a:pt x="1210484" y="54202"/>
                    <a:pt x="1234573" y="78291"/>
                    <a:pt x="1261673" y="105392"/>
                  </a:cubicBezTo>
                  <a:cubicBezTo>
                    <a:pt x="1261673" y="105392"/>
                    <a:pt x="1264684" y="108403"/>
                    <a:pt x="1273718" y="108403"/>
                  </a:cubicBezTo>
                  <a:cubicBezTo>
                    <a:pt x="1267696" y="72269"/>
                    <a:pt x="1288774" y="36135"/>
                    <a:pt x="1255651" y="6023"/>
                  </a:cubicBezTo>
                  <a:close/>
                  <a:moveTo>
                    <a:pt x="671488" y="6020"/>
                  </a:moveTo>
                  <a:cubicBezTo>
                    <a:pt x="683533" y="3009"/>
                    <a:pt x="698589" y="3009"/>
                    <a:pt x="710633" y="6020"/>
                  </a:cubicBezTo>
                  <a:cubicBezTo>
                    <a:pt x="683533" y="51187"/>
                    <a:pt x="707622" y="105388"/>
                    <a:pt x="698589" y="144533"/>
                  </a:cubicBezTo>
                  <a:cubicBezTo>
                    <a:pt x="662455" y="111410"/>
                    <a:pt x="620298" y="75277"/>
                    <a:pt x="578142" y="39143"/>
                  </a:cubicBezTo>
                  <a:lnTo>
                    <a:pt x="569001" y="36027"/>
                  </a:lnTo>
                  <a:lnTo>
                    <a:pt x="572120" y="39145"/>
                  </a:lnTo>
                  <a:cubicBezTo>
                    <a:pt x="566097" y="78290"/>
                    <a:pt x="557064" y="117436"/>
                    <a:pt x="584164" y="156581"/>
                  </a:cubicBezTo>
                  <a:lnTo>
                    <a:pt x="542008" y="156581"/>
                  </a:lnTo>
                  <a:cubicBezTo>
                    <a:pt x="566097" y="114425"/>
                    <a:pt x="548031" y="66246"/>
                    <a:pt x="554053" y="21078"/>
                  </a:cubicBezTo>
                  <a:lnTo>
                    <a:pt x="554058" y="21083"/>
                  </a:lnTo>
                  <a:lnTo>
                    <a:pt x="554053" y="21076"/>
                  </a:lnTo>
                  <a:cubicBezTo>
                    <a:pt x="548031" y="18065"/>
                    <a:pt x="545020" y="15054"/>
                    <a:pt x="538997" y="9031"/>
                  </a:cubicBezTo>
                  <a:cubicBezTo>
                    <a:pt x="560075" y="3009"/>
                    <a:pt x="578142" y="3009"/>
                    <a:pt x="596209" y="21076"/>
                  </a:cubicBezTo>
                  <a:cubicBezTo>
                    <a:pt x="623310" y="51187"/>
                    <a:pt x="650410" y="78288"/>
                    <a:pt x="680522" y="105388"/>
                  </a:cubicBezTo>
                  <a:cubicBezTo>
                    <a:pt x="677510" y="72266"/>
                    <a:pt x="695577" y="39143"/>
                    <a:pt x="671488" y="6020"/>
                  </a:cubicBezTo>
                  <a:close/>
                  <a:moveTo>
                    <a:pt x="3153061" y="5647"/>
                  </a:moveTo>
                  <a:cubicBezTo>
                    <a:pt x="3154943" y="5271"/>
                    <a:pt x="3157202" y="6024"/>
                    <a:pt x="3158707" y="6024"/>
                  </a:cubicBezTo>
                  <a:lnTo>
                    <a:pt x="3197853" y="6024"/>
                  </a:lnTo>
                  <a:cubicBezTo>
                    <a:pt x="3161719" y="30113"/>
                    <a:pt x="3146662" y="63237"/>
                    <a:pt x="3122573" y="87326"/>
                  </a:cubicBezTo>
                  <a:lnTo>
                    <a:pt x="3121444" y="125341"/>
                  </a:lnTo>
                  <a:cubicBezTo>
                    <a:pt x="3121820" y="137762"/>
                    <a:pt x="3125584" y="149054"/>
                    <a:pt x="3140640" y="156582"/>
                  </a:cubicBezTo>
                  <a:lnTo>
                    <a:pt x="3077405" y="156582"/>
                  </a:lnTo>
                  <a:cubicBezTo>
                    <a:pt x="3110528" y="117437"/>
                    <a:pt x="3095472" y="75280"/>
                    <a:pt x="3014170" y="6023"/>
                  </a:cubicBezTo>
                  <a:lnTo>
                    <a:pt x="3065360" y="6023"/>
                  </a:lnTo>
                  <a:cubicBezTo>
                    <a:pt x="3077405" y="6023"/>
                    <a:pt x="3071383" y="12045"/>
                    <a:pt x="3074394" y="18068"/>
                  </a:cubicBezTo>
                  <a:cubicBezTo>
                    <a:pt x="3080416" y="39146"/>
                    <a:pt x="3098483" y="54202"/>
                    <a:pt x="3110528" y="72269"/>
                  </a:cubicBezTo>
                  <a:lnTo>
                    <a:pt x="3110529" y="72270"/>
                  </a:lnTo>
                  <a:lnTo>
                    <a:pt x="3140264" y="48933"/>
                  </a:lnTo>
                  <a:cubicBezTo>
                    <a:pt x="3148168" y="39900"/>
                    <a:pt x="3152685" y="28608"/>
                    <a:pt x="3149674" y="12046"/>
                  </a:cubicBezTo>
                  <a:cubicBezTo>
                    <a:pt x="3149674" y="7530"/>
                    <a:pt x="3151179" y="6024"/>
                    <a:pt x="3153061" y="5647"/>
                  </a:cubicBezTo>
                  <a:close/>
                  <a:moveTo>
                    <a:pt x="2798498" y="5644"/>
                  </a:moveTo>
                  <a:cubicBezTo>
                    <a:pt x="2808660" y="6021"/>
                    <a:pt x="2818446" y="7526"/>
                    <a:pt x="2827480" y="9032"/>
                  </a:cubicBezTo>
                  <a:cubicBezTo>
                    <a:pt x="2806402" y="30110"/>
                    <a:pt x="2803391" y="132491"/>
                    <a:pt x="2824469" y="156580"/>
                  </a:cubicBezTo>
                  <a:lnTo>
                    <a:pt x="2764246" y="156580"/>
                  </a:lnTo>
                  <a:cubicBezTo>
                    <a:pt x="2788335" y="135502"/>
                    <a:pt x="2791346" y="30110"/>
                    <a:pt x="2767257" y="9032"/>
                  </a:cubicBezTo>
                  <a:cubicBezTo>
                    <a:pt x="2777796" y="6021"/>
                    <a:pt x="2788335" y="5268"/>
                    <a:pt x="2798498" y="5644"/>
                  </a:cubicBezTo>
                  <a:close/>
                  <a:moveTo>
                    <a:pt x="173141" y="5644"/>
                  </a:moveTo>
                  <a:cubicBezTo>
                    <a:pt x="182927" y="6021"/>
                    <a:pt x="192713" y="7526"/>
                    <a:pt x="201747" y="9032"/>
                  </a:cubicBezTo>
                  <a:cubicBezTo>
                    <a:pt x="180669" y="27099"/>
                    <a:pt x="189702" y="51189"/>
                    <a:pt x="189702" y="72267"/>
                  </a:cubicBezTo>
                  <a:lnTo>
                    <a:pt x="192713" y="87320"/>
                  </a:lnTo>
                  <a:lnTo>
                    <a:pt x="192713" y="72267"/>
                  </a:lnTo>
                  <a:lnTo>
                    <a:pt x="271002" y="72267"/>
                  </a:lnTo>
                  <a:lnTo>
                    <a:pt x="271002" y="72273"/>
                  </a:lnTo>
                  <a:lnTo>
                    <a:pt x="271003" y="72265"/>
                  </a:lnTo>
                  <a:cubicBezTo>
                    <a:pt x="267992" y="51187"/>
                    <a:pt x="283048" y="27098"/>
                    <a:pt x="255948" y="9031"/>
                  </a:cubicBezTo>
                  <a:cubicBezTo>
                    <a:pt x="277025" y="6020"/>
                    <a:pt x="295092" y="6020"/>
                    <a:pt x="313159" y="9031"/>
                  </a:cubicBezTo>
                  <a:cubicBezTo>
                    <a:pt x="292081" y="30109"/>
                    <a:pt x="292081" y="132488"/>
                    <a:pt x="313159" y="156577"/>
                  </a:cubicBezTo>
                  <a:lnTo>
                    <a:pt x="255948" y="156577"/>
                  </a:lnTo>
                  <a:lnTo>
                    <a:pt x="267992" y="87323"/>
                  </a:lnTo>
                  <a:lnTo>
                    <a:pt x="192713" y="87323"/>
                  </a:lnTo>
                  <a:lnTo>
                    <a:pt x="189702" y="124210"/>
                  </a:lnTo>
                  <a:cubicBezTo>
                    <a:pt x="189702" y="136255"/>
                    <a:pt x="192713" y="147547"/>
                    <a:pt x="204758" y="156580"/>
                  </a:cubicBezTo>
                  <a:lnTo>
                    <a:pt x="144535" y="156580"/>
                  </a:lnTo>
                  <a:cubicBezTo>
                    <a:pt x="165613" y="132491"/>
                    <a:pt x="165613" y="30110"/>
                    <a:pt x="144535" y="9032"/>
                  </a:cubicBezTo>
                  <a:cubicBezTo>
                    <a:pt x="153568" y="6021"/>
                    <a:pt x="163355" y="5268"/>
                    <a:pt x="173141" y="5644"/>
                  </a:cubicBezTo>
                  <a:close/>
                  <a:moveTo>
                    <a:pt x="788169" y="5269"/>
                  </a:moveTo>
                  <a:cubicBezTo>
                    <a:pt x="803977" y="5269"/>
                    <a:pt x="820539" y="6022"/>
                    <a:pt x="837100" y="9033"/>
                  </a:cubicBezTo>
                  <a:cubicBezTo>
                    <a:pt x="879257" y="15055"/>
                    <a:pt x="900335" y="36133"/>
                    <a:pt x="906357" y="69256"/>
                  </a:cubicBezTo>
                  <a:cubicBezTo>
                    <a:pt x="912379" y="99368"/>
                    <a:pt x="897323" y="120446"/>
                    <a:pt x="858178" y="144535"/>
                  </a:cubicBezTo>
                  <a:lnTo>
                    <a:pt x="853350" y="146093"/>
                  </a:lnTo>
                  <a:lnTo>
                    <a:pt x="861190" y="147545"/>
                  </a:lnTo>
                  <a:cubicBezTo>
                    <a:pt x="822045" y="171633"/>
                    <a:pt x="776878" y="156578"/>
                    <a:pt x="734721" y="162600"/>
                  </a:cubicBezTo>
                  <a:cubicBezTo>
                    <a:pt x="740744" y="156578"/>
                    <a:pt x="746766" y="147545"/>
                    <a:pt x="749777" y="141523"/>
                  </a:cubicBezTo>
                  <a:lnTo>
                    <a:pt x="750669" y="143101"/>
                  </a:lnTo>
                  <a:lnTo>
                    <a:pt x="749777" y="138513"/>
                  </a:lnTo>
                  <a:cubicBezTo>
                    <a:pt x="746765" y="96357"/>
                    <a:pt x="755799" y="51189"/>
                    <a:pt x="743754" y="6022"/>
                  </a:cubicBezTo>
                  <a:cubicBezTo>
                    <a:pt x="757305" y="6022"/>
                    <a:pt x="772360" y="5269"/>
                    <a:pt x="788169" y="5269"/>
                  </a:cubicBezTo>
                  <a:close/>
                  <a:moveTo>
                    <a:pt x="37121" y="4423"/>
                  </a:moveTo>
                  <a:cubicBezTo>
                    <a:pt x="57023" y="188"/>
                    <a:pt x="79043" y="12045"/>
                    <a:pt x="99368" y="12045"/>
                  </a:cubicBezTo>
                  <a:cubicBezTo>
                    <a:pt x="111413" y="12045"/>
                    <a:pt x="105391" y="36133"/>
                    <a:pt x="108402" y="63233"/>
                  </a:cubicBezTo>
                  <a:cubicBezTo>
                    <a:pt x="87323" y="21078"/>
                    <a:pt x="63234" y="6022"/>
                    <a:pt x="27099" y="21078"/>
                  </a:cubicBezTo>
                  <a:lnTo>
                    <a:pt x="26706" y="20816"/>
                  </a:lnTo>
                  <a:lnTo>
                    <a:pt x="24087" y="39146"/>
                  </a:lnTo>
                  <a:cubicBezTo>
                    <a:pt x="27851" y="44415"/>
                    <a:pt x="34627" y="48179"/>
                    <a:pt x="39143" y="51190"/>
                  </a:cubicBezTo>
                  <a:cubicBezTo>
                    <a:pt x="57210" y="63235"/>
                    <a:pt x="75277" y="69257"/>
                    <a:pt x="93344" y="81302"/>
                  </a:cubicBezTo>
                  <a:cubicBezTo>
                    <a:pt x="109906" y="91841"/>
                    <a:pt x="117433" y="104639"/>
                    <a:pt x="116304" y="117060"/>
                  </a:cubicBezTo>
                  <a:lnTo>
                    <a:pt x="89281" y="148295"/>
                  </a:lnTo>
                  <a:lnTo>
                    <a:pt x="90336" y="153569"/>
                  </a:lnTo>
                  <a:cubicBezTo>
                    <a:pt x="63235" y="171635"/>
                    <a:pt x="36134" y="150558"/>
                    <a:pt x="9033" y="156580"/>
                  </a:cubicBezTo>
                  <a:cubicBezTo>
                    <a:pt x="0" y="156580"/>
                    <a:pt x="0" y="132491"/>
                    <a:pt x="0" y="114425"/>
                  </a:cubicBezTo>
                  <a:cubicBezTo>
                    <a:pt x="18067" y="134750"/>
                    <a:pt x="36134" y="155074"/>
                    <a:pt x="60553" y="151264"/>
                  </a:cubicBezTo>
                  <a:lnTo>
                    <a:pt x="87322" y="138515"/>
                  </a:lnTo>
                  <a:lnTo>
                    <a:pt x="87322" y="138514"/>
                  </a:lnTo>
                  <a:cubicBezTo>
                    <a:pt x="93344" y="120447"/>
                    <a:pt x="84311" y="108403"/>
                    <a:pt x="66244" y="99369"/>
                  </a:cubicBezTo>
                  <a:cubicBezTo>
                    <a:pt x="51188" y="90335"/>
                    <a:pt x="33121" y="84312"/>
                    <a:pt x="18065" y="72268"/>
                  </a:cubicBezTo>
                  <a:cubicBezTo>
                    <a:pt x="-6024" y="54201"/>
                    <a:pt x="-3013" y="33123"/>
                    <a:pt x="18065" y="12045"/>
                  </a:cubicBezTo>
                  <a:lnTo>
                    <a:pt x="24058" y="11712"/>
                  </a:lnTo>
                  <a:close/>
                  <a:moveTo>
                    <a:pt x="2668642" y="3104"/>
                  </a:moveTo>
                  <a:cubicBezTo>
                    <a:pt x="2684451" y="1692"/>
                    <a:pt x="2700260" y="11290"/>
                    <a:pt x="2716069" y="9032"/>
                  </a:cubicBezTo>
                  <a:cubicBezTo>
                    <a:pt x="2728113" y="9032"/>
                    <a:pt x="2725102" y="36131"/>
                    <a:pt x="2725102" y="57209"/>
                  </a:cubicBezTo>
                  <a:cubicBezTo>
                    <a:pt x="2710046" y="27098"/>
                    <a:pt x="2691979" y="12043"/>
                    <a:pt x="2661867" y="15054"/>
                  </a:cubicBezTo>
                  <a:lnTo>
                    <a:pt x="2661865" y="15052"/>
                  </a:lnTo>
                  <a:lnTo>
                    <a:pt x="2661866" y="15056"/>
                  </a:lnTo>
                  <a:cubicBezTo>
                    <a:pt x="2637777" y="27101"/>
                    <a:pt x="2634766" y="39145"/>
                    <a:pt x="2655844" y="54201"/>
                  </a:cubicBezTo>
                  <a:lnTo>
                    <a:pt x="2701012" y="81301"/>
                  </a:lnTo>
                  <a:cubicBezTo>
                    <a:pt x="2719079" y="90334"/>
                    <a:pt x="2740158" y="105391"/>
                    <a:pt x="2731124" y="129480"/>
                  </a:cubicBezTo>
                  <a:cubicBezTo>
                    <a:pt x="2725101" y="153570"/>
                    <a:pt x="2704024" y="162603"/>
                    <a:pt x="2679934" y="162603"/>
                  </a:cubicBezTo>
                  <a:lnTo>
                    <a:pt x="2680089" y="160273"/>
                  </a:lnTo>
                  <a:lnTo>
                    <a:pt x="2668920" y="162934"/>
                  </a:lnTo>
                  <a:cubicBezTo>
                    <a:pt x="2654523" y="163358"/>
                    <a:pt x="2639279" y="156583"/>
                    <a:pt x="2625730" y="156583"/>
                  </a:cubicBezTo>
                  <a:cubicBezTo>
                    <a:pt x="2610674" y="156583"/>
                    <a:pt x="2616696" y="132493"/>
                    <a:pt x="2616696" y="114425"/>
                  </a:cubicBezTo>
                  <a:cubicBezTo>
                    <a:pt x="2631752" y="135504"/>
                    <a:pt x="2652830" y="153571"/>
                    <a:pt x="2682941" y="153571"/>
                  </a:cubicBezTo>
                  <a:lnTo>
                    <a:pt x="2682941" y="153575"/>
                  </a:lnTo>
                  <a:lnTo>
                    <a:pt x="2682945" y="153570"/>
                  </a:lnTo>
                  <a:cubicBezTo>
                    <a:pt x="2713056" y="132491"/>
                    <a:pt x="2716069" y="120447"/>
                    <a:pt x="2682945" y="99369"/>
                  </a:cubicBezTo>
                  <a:cubicBezTo>
                    <a:pt x="2667889" y="90334"/>
                    <a:pt x="2655844" y="84312"/>
                    <a:pt x="2640788" y="75279"/>
                  </a:cubicBezTo>
                  <a:cubicBezTo>
                    <a:pt x="2625732" y="66246"/>
                    <a:pt x="2616698" y="54201"/>
                    <a:pt x="2619710" y="36134"/>
                  </a:cubicBezTo>
                  <a:cubicBezTo>
                    <a:pt x="2622721" y="18067"/>
                    <a:pt x="2634766" y="6023"/>
                    <a:pt x="2652833" y="9034"/>
                  </a:cubicBezTo>
                  <a:lnTo>
                    <a:pt x="2652836" y="9034"/>
                  </a:lnTo>
                  <a:lnTo>
                    <a:pt x="2652833" y="9032"/>
                  </a:lnTo>
                  <a:cubicBezTo>
                    <a:pt x="2658103" y="5268"/>
                    <a:pt x="2663372" y="3574"/>
                    <a:pt x="2668642" y="3104"/>
                  </a:cubicBezTo>
                  <a:close/>
                  <a:moveTo>
                    <a:pt x="1016266" y="1505"/>
                  </a:moveTo>
                  <a:lnTo>
                    <a:pt x="1059910" y="15049"/>
                  </a:lnTo>
                  <a:lnTo>
                    <a:pt x="1059930" y="15056"/>
                  </a:lnTo>
                  <a:cubicBezTo>
                    <a:pt x="1096064" y="33123"/>
                    <a:pt x="1111120" y="60223"/>
                    <a:pt x="1108108" y="96357"/>
                  </a:cubicBezTo>
                  <a:cubicBezTo>
                    <a:pt x="1102086" y="129480"/>
                    <a:pt x="1071974" y="156580"/>
                    <a:pt x="1035840" y="159591"/>
                  </a:cubicBezTo>
                  <a:cubicBezTo>
                    <a:pt x="969594" y="168625"/>
                    <a:pt x="924426" y="132491"/>
                    <a:pt x="930449" y="75279"/>
                  </a:cubicBezTo>
                  <a:cubicBezTo>
                    <a:pt x="931955" y="60223"/>
                    <a:pt x="935719" y="47426"/>
                    <a:pt x="942870" y="37263"/>
                  </a:cubicBezTo>
                  <a:lnTo>
                    <a:pt x="974499" y="15813"/>
                  </a:lnTo>
                  <a:lnTo>
                    <a:pt x="972603" y="15055"/>
                  </a:lnTo>
                  <a:cubicBezTo>
                    <a:pt x="987659" y="6022"/>
                    <a:pt x="1001962" y="1505"/>
                    <a:pt x="1016266" y="1505"/>
                  </a:cubicBezTo>
                  <a:close/>
                  <a:moveTo>
                    <a:pt x="427586" y="0"/>
                  </a:moveTo>
                  <a:cubicBezTo>
                    <a:pt x="457697" y="54201"/>
                    <a:pt x="484798" y="105391"/>
                    <a:pt x="511898" y="156581"/>
                  </a:cubicBezTo>
                  <a:lnTo>
                    <a:pt x="466731" y="156581"/>
                  </a:lnTo>
                  <a:cubicBezTo>
                    <a:pt x="478775" y="138514"/>
                    <a:pt x="466731" y="114425"/>
                    <a:pt x="454686" y="111413"/>
                  </a:cubicBezTo>
                  <a:cubicBezTo>
                    <a:pt x="433608" y="105391"/>
                    <a:pt x="406508" y="99369"/>
                    <a:pt x="385430" y="114425"/>
                  </a:cubicBezTo>
                  <a:cubicBezTo>
                    <a:pt x="373385" y="123458"/>
                    <a:pt x="361340" y="141525"/>
                    <a:pt x="382418" y="156581"/>
                  </a:cubicBezTo>
                  <a:lnTo>
                    <a:pt x="340262" y="156581"/>
                  </a:lnTo>
                  <a:cubicBezTo>
                    <a:pt x="376396" y="108402"/>
                    <a:pt x="397474" y="54201"/>
                    <a:pt x="427586" y="0"/>
                  </a:cubicBezTo>
                  <a:close/>
                </a:path>
              </a:pathLst>
            </a:custGeom>
            <a:grpFill/>
            <a:ln w="1860" cap="flat">
              <a:noFill/>
              <a:prstDash val="solid"/>
              <a:miter/>
            </a:ln>
          </p:spPr>
          <p:txBody>
            <a:bodyPr rtlCol="0" anchor="ctr"/>
            <a:lstStyle/>
            <a:p>
              <a:endParaRPr lang="zh-CN" altLang="en-US"/>
            </a:p>
          </p:txBody>
        </p:sp>
        <p:grpSp>
          <p:nvGrpSpPr>
            <p:cNvPr id="25" name="组合 24">
              <a:extLst>
                <a:ext uri="{FF2B5EF4-FFF2-40B4-BE49-F238E27FC236}">
                  <a16:creationId xmlns:a16="http://schemas.microsoft.com/office/drawing/2014/main" id="{4E9CEE5C-AE9E-467D-B199-4F4235670A89}"/>
                </a:ext>
              </a:extLst>
            </p:cNvPr>
            <p:cNvGrpSpPr/>
            <p:nvPr/>
          </p:nvGrpSpPr>
          <p:grpSpPr>
            <a:xfrm>
              <a:off x="5535168" y="881263"/>
              <a:ext cx="1586880" cy="1601975"/>
              <a:chOff x="5535168" y="881263"/>
              <a:chExt cx="1586880" cy="1601975"/>
            </a:xfrm>
            <a:grpFill/>
          </p:grpSpPr>
          <p:sp>
            <p:nvSpPr>
              <p:cNvPr id="26" name="任意多边形: 形状 25">
                <a:extLst>
                  <a:ext uri="{FF2B5EF4-FFF2-40B4-BE49-F238E27FC236}">
                    <a16:creationId xmlns:a16="http://schemas.microsoft.com/office/drawing/2014/main" id="{9F063ADC-68FC-4A2B-B555-4A0457E3D96B}"/>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7B57FE05-7D0D-4E9B-9817-621CA373350F}"/>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FCEF0B3A-341C-4B3B-A782-D150EE18C7AE}"/>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CB295246-8CE4-4607-B2BE-66F5B1093FDC}"/>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8912221F-5526-4A3D-ABF0-FF94A38C8522}"/>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E9DAD0AD-66A5-40AE-A452-EFF4208BA513}"/>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2E40B28E-B9D4-4839-A691-9F7443BC8C18}"/>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52B62D4-22F2-4B96-8284-EA9BE2135D29}"/>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61799B1-C157-4E26-82C1-F692E68D801B}"/>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496C5A75-B709-468D-B661-71DE46EF3E5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983CC3D-303E-4721-BCF1-CB21F64EF8AF}"/>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88A61DE9-0FFA-4D72-8072-83A86E7D798D}"/>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0EECF77E-5498-4DBE-8E04-BD03A65D75CA}"/>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445209B-DAB0-4833-BBFB-32E7E744598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41E657B-A8E6-4A35-AE40-A22C160BEB28}"/>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566C2153-F3DE-43B3-BDE0-42B16845262D}"/>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B4E9BF5B-8C32-4E54-9131-BF182C4ED0C1}"/>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73560315-C943-42BE-861E-C4B8916EBDEF}"/>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2E47FCF7-BDD6-48A0-8CA4-22AA34204345}"/>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3FE3869-AA3F-43E1-85D0-CB58662663C4}"/>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0C39DA6A-4C73-4615-B941-06CA6DBAF94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ED0C6D1B-B9F7-4070-AFD0-33604C3664C4}"/>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3288DB24-1858-45AE-9616-95AF1FE30398}"/>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D7E40D7-C51C-427A-B2C4-180C391F8A3D}"/>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39AD85CB-75C2-49A0-99B3-32B8264BED55}"/>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CF3FC0B-6CBC-429A-BF27-00D889F4694E}"/>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0E6B2208-A8A2-4E06-A71D-13113EA5C80D}"/>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BF711BB0-5768-419A-8362-2F9A3C238296}"/>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4D79011A-ECAD-4AA9-8882-2A6DE872E984}"/>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57904F6B-92A8-4312-8363-6B9ACCC14AB7}"/>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6" name="任意多边形: 形状 55">
                <a:extLst>
                  <a:ext uri="{FF2B5EF4-FFF2-40B4-BE49-F238E27FC236}">
                    <a16:creationId xmlns:a16="http://schemas.microsoft.com/office/drawing/2014/main" id="{1A5A9940-29A9-4035-A425-58B823F9FCA0}"/>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30CF1932-A9B7-4CFB-B907-DACBFBDB0554}"/>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15A7E979-A26A-482C-8FD8-A68BDD747BD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grpSp>
      <p:grpSp>
        <p:nvGrpSpPr>
          <p:cNvPr id="59" name="组合 58">
            <a:extLst>
              <a:ext uri="{FF2B5EF4-FFF2-40B4-BE49-F238E27FC236}">
                <a16:creationId xmlns:a16="http://schemas.microsoft.com/office/drawing/2014/main" id="{CF4F5D2A-F0C3-4E47-BF1A-50FBE1048D1E}"/>
              </a:ext>
            </a:extLst>
          </p:cNvPr>
          <p:cNvGrpSpPr/>
          <p:nvPr userDrawn="1"/>
        </p:nvGrpSpPr>
        <p:grpSpPr>
          <a:xfrm>
            <a:off x="4936352" y="6468762"/>
            <a:ext cx="2319296" cy="261610"/>
            <a:chOff x="4936352" y="6468762"/>
            <a:chExt cx="2319296" cy="261610"/>
          </a:xfrm>
        </p:grpSpPr>
        <p:sp>
          <p:nvSpPr>
            <p:cNvPr id="60" name="文本框 59">
              <a:extLst>
                <a:ext uri="{FF2B5EF4-FFF2-40B4-BE49-F238E27FC236}">
                  <a16:creationId xmlns:a16="http://schemas.microsoft.com/office/drawing/2014/main" id="{9C897FE9-ECFA-4400-A5AA-8FE6D301093B}"/>
                </a:ext>
              </a:extLst>
            </p:cNvPr>
            <p:cNvSpPr txBox="1"/>
            <p:nvPr userDrawn="1"/>
          </p:nvSpPr>
          <p:spPr>
            <a:xfrm>
              <a:off x="5250256" y="6468762"/>
              <a:ext cx="1691489" cy="261610"/>
            </a:xfrm>
            <a:prstGeom prst="rect">
              <a:avLst/>
            </a:prstGeom>
            <a:noFill/>
          </p:spPr>
          <p:txBody>
            <a:bodyPr wrap="none" rtlCol="0">
              <a:spAutoFit/>
            </a:bodyPr>
            <a:lstStyle/>
            <a:p>
              <a:pPr algn="ctr"/>
              <a:r>
                <a:rPr lang="zh-CN" altLang="en-US" sz="1100" spc="300" dirty="0">
                  <a:solidFill>
                    <a:schemeClr val="accent1"/>
                  </a:solidFill>
                  <a:latin typeface="+mn-ea"/>
                  <a:ea typeface="+mn-ea"/>
                </a:rPr>
                <a:t>学无止境 气有浩然</a:t>
              </a:r>
            </a:p>
          </p:txBody>
        </p:sp>
        <p:grpSp>
          <p:nvGrpSpPr>
            <p:cNvPr id="61" name="组合 60">
              <a:extLst>
                <a:ext uri="{FF2B5EF4-FFF2-40B4-BE49-F238E27FC236}">
                  <a16:creationId xmlns:a16="http://schemas.microsoft.com/office/drawing/2014/main" id="{FAE66F5D-B29A-41C0-A4DA-DF4282206000}"/>
                </a:ext>
              </a:extLst>
            </p:cNvPr>
            <p:cNvGrpSpPr/>
            <p:nvPr userDrawn="1"/>
          </p:nvGrpSpPr>
          <p:grpSpPr>
            <a:xfrm>
              <a:off x="4936352" y="6592514"/>
              <a:ext cx="2319296" cy="0"/>
              <a:chOff x="4913990" y="6592514"/>
              <a:chExt cx="2319296" cy="0"/>
            </a:xfrm>
          </p:grpSpPr>
          <p:cxnSp>
            <p:nvCxnSpPr>
              <p:cNvPr id="62" name="直接连接符 61">
                <a:extLst>
                  <a:ext uri="{FF2B5EF4-FFF2-40B4-BE49-F238E27FC236}">
                    <a16:creationId xmlns:a16="http://schemas.microsoft.com/office/drawing/2014/main" id="{0325EBFA-17D0-4E64-AC23-CFE072578A98}"/>
                  </a:ext>
                </a:extLst>
              </p:cNvPr>
              <p:cNvCxnSpPr/>
              <p:nvPr userDrawn="1"/>
            </p:nvCxnSpPr>
            <p:spPr>
              <a:xfrm>
                <a:off x="4913990"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0AE83801-3407-4F6A-BFC7-79338B20344F}"/>
                  </a:ext>
                </a:extLst>
              </p:cNvPr>
              <p:cNvCxnSpPr/>
              <p:nvPr userDrawn="1"/>
            </p:nvCxnSpPr>
            <p:spPr>
              <a:xfrm>
                <a:off x="6941744" y="6592514"/>
                <a:ext cx="291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grpSp>
      <p:sp>
        <p:nvSpPr>
          <p:cNvPr id="90" name="任意多边形: 形状 89">
            <a:extLst>
              <a:ext uri="{FF2B5EF4-FFF2-40B4-BE49-F238E27FC236}">
                <a16:creationId xmlns:a16="http://schemas.microsoft.com/office/drawing/2014/main" id="{AC176EAE-806C-4239-A40E-B87814045B92}"/>
              </a:ext>
            </a:extLst>
          </p:cNvPr>
          <p:cNvSpPr/>
          <p:nvPr userDrawn="1"/>
        </p:nvSpPr>
        <p:spPr>
          <a:xfrm>
            <a:off x="91440" y="89076"/>
            <a:ext cx="12009120" cy="6300016"/>
          </a:xfrm>
          <a:custGeom>
            <a:avLst/>
            <a:gdLst>
              <a:gd name="connsiteX0" fmla="*/ 0 w 12192000"/>
              <a:gd name="connsiteY0" fmla="*/ 0 h 6478167"/>
              <a:gd name="connsiteX1" fmla="*/ 12192000 w 12192000"/>
              <a:gd name="connsiteY1" fmla="*/ 0 h 6478167"/>
              <a:gd name="connsiteX2" fmla="*/ 12192000 w 12192000"/>
              <a:gd name="connsiteY2" fmla="*/ 6478167 h 6478167"/>
              <a:gd name="connsiteX3" fmla="*/ 11848892 w 12192000"/>
              <a:gd name="connsiteY3" fmla="*/ 6440767 h 6478167"/>
              <a:gd name="connsiteX4" fmla="*/ 6096001 w 12192000"/>
              <a:gd name="connsiteY4" fmla="*/ 6204692 h 6478167"/>
              <a:gd name="connsiteX5" fmla="*/ 343111 w 12192000"/>
              <a:gd name="connsiteY5" fmla="*/ 6440767 h 6478167"/>
              <a:gd name="connsiteX6" fmla="*/ 0 w 12192000"/>
              <a:gd name="connsiteY6" fmla="*/ 6478167 h 647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78167">
                <a:moveTo>
                  <a:pt x="0" y="0"/>
                </a:moveTo>
                <a:lnTo>
                  <a:pt x="12192000" y="0"/>
                </a:lnTo>
                <a:lnTo>
                  <a:pt x="12192000" y="6478167"/>
                </a:lnTo>
                <a:lnTo>
                  <a:pt x="11848892" y="6440767"/>
                </a:lnTo>
                <a:cubicBezTo>
                  <a:pt x="10376599" y="6294908"/>
                  <a:pt x="8342645" y="6204692"/>
                  <a:pt x="6096001" y="6204692"/>
                </a:cubicBezTo>
                <a:cubicBezTo>
                  <a:pt x="3849358" y="6204692"/>
                  <a:pt x="1815404" y="6294908"/>
                  <a:pt x="343111" y="6440767"/>
                </a:cubicBezTo>
                <a:lnTo>
                  <a:pt x="0" y="647816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矩形 18">
            <a:extLst>
              <a:ext uri="{FF2B5EF4-FFF2-40B4-BE49-F238E27FC236}">
                <a16:creationId xmlns:a16="http://schemas.microsoft.com/office/drawing/2014/main" id="{E890C85B-4C6F-4998-89C3-D2D760FA2AE0}"/>
              </a:ext>
            </a:extLst>
          </p:cNvPr>
          <p:cNvSpPr/>
          <p:nvPr userDrawn="1"/>
        </p:nvSpPr>
        <p:spPr>
          <a:xfrm>
            <a:off x="-1" y="2575973"/>
            <a:ext cx="12191999" cy="1706055"/>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192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2">
    <p:bg>
      <p:bgPr>
        <a:solidFill>
          <a:schemeClr val="accent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7E217830-58B0-49A9-8A42-9F16B6A760E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5000"/>
          <a:stretch/>
        </p:blipFill>
        <p:spPr>
          <a:xfrm flipH="1">
            <a:off x="0" y="0"/>
            <a:ext cx="12192000" cy="6858000"/>
          </a:xfrm>
          <a:prstGeom prst="rect">
            <a:avLst/>
          </a:prstGeom>
        </p:spPr>
      </p:pic>
      <p:sp>
        <p:nvSpPr>
          <p:cNvPr id="5" name="矩形 4">
            <a:extLst>
              <a:ext uri="{FF2B5EF4-FFF2-40B4-BE49-F238E27FC236}">
                <a16:creationId xmlns:a16="http://schemas.microsoft.com/office/drawing/2014/main" id="{50B6333E-E06B-431B-A725-BB5C7201FA45}"/>
              </a:ext>
            </a:extLst>
          </p:cNvPr>
          <p:cNvSpPr/>
          <p:nvPr userDrawn="1"/>
        </p:nvSpPr>
        <p:spPr>
          <a:xfrm>
            <a:off x="0" y="0"/>
            <a:ext cx="12191999" cy="6858000"/>
          </a:xfrm>
          <a:prstGeom prst="rect">
            <a:avLst/>
          </a:prstGeom>
          <a:gradFill>
            <a:gsLst>
              <a:gs pos="100000">
                <a:schemeClr val="accent1">
                  <a:lumMod val="75000"/>
                  <a:alpha val="77000"/>
                </a:schemeClr>
              </a:gs>
              <a:gs pos="0">
                <a:schemeClr val="accent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0151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accent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7A527E2-7B06-4D13-BF67-36CD897047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4054" b="11231"/>
          <a:stretch/>
        </p:blipFill>
        <p:spPr>
          <a:xfrm>
            <a:off x="-1" y="1"/>
            <a:ext cx="12192001" cy="6858000"/>
          </a:xfrm>
          <a:prstGeom prst="rect">
            <a:avLst/>
          </a:prstGeom>
        </p:spPr>
      </p:pic>
      <p:sp>
        <p:nvSpPr>
          <p:cNvPr id="4" name="矩形 3">
            <a:extLst>
              <a:ext uri="{FF2B5EF4-FFF2-40B4-BE49-F238E27FC236}">
                <a16:creationId xmlns:a16="http://schemas.microsoft.com/office/drawing/2014/main" id="{9F03241A-D8D3-4C14-9419-AA810C46E894}"/>
              </a:ext>
            </a:extLst>
          </p:cNvPr>
          <p:cNvSpPr/>
          <p:nvPr userDrawn="1"/>
        </p:nvSpPr>
        <p:spPr>
          <a:xfrm>
            <a:off x="0" y="-1"/>
            <a:ext cx="12192000" cy="6857999"/>
          </a:xfrm>
          <a:prstGeom prst="rect">
            <a:avLst/>
          </a:prstGeom>
          <a:gradFill>
            <a:gsLst>
              <a:gs pos="0">
                <a:schemeClr val="accent1"/>
              </a:gs>
              <a:gs pos="100000">
                <a:schemeClr val="accent1">
                  <a:alpha val="7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8ECB5C17-A4CB-4A3B-827C-BBA4C3504BE8}"/>
              </a:ext>
            </a:extLst>
          </p:cNvPr>
          <p:cNvSpPr/>
          <p:nvPr userDrawn="1"/>
        </p:nvSpPr>
        <p:spPr>
          <a:xfrm>
            <a:off x="0" y="1670588"/>
            <a:ext cx="12192000" cy="3516825"/>
          </a:xfrm>
          <a:prstGeom prst="rect">
            <a:avLst/>
          </a:prstGeom>
          <a:solidFill>
            <a:srgbClr val="FF9900"/>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2" name="组合 21">
            <a:extLst>
              <a:ext uri="{FF2B5EF4-FFF2-40B4-BE49-F238E27FC236}">
                <a16:creationId xmlns:a16="http://schemas.microsoft.com/office/drawing/2014/main" id="{1BA7E534-11E0-483F-925B-04E4300E674A}"/>
              </a:ext>
            </a:extLst>
          </p:cNvPr>
          <p:cNvGrpSpPr/>
          <p:nvPr userDrawn="1"/>
        </p:nvGrpSpPr>
        <p:grpSpPr>
          <a:xfrm>
            <a:off x="2376668" y="-325724"/>
            <a:ext cx="7438664" cy="7509448"/>
            <a:chOff x="5535168" y="881263"/>
            <a:chExt cx="1586880" cy="1601975"/>
          </a:xfrm>
          <a:solidFill>
            <a:schemeClr val="bg1">
              <a:alpha val="7000"/>
            </a:schemeClr>
          </a:solidFill>
        </p:grpSpPr>
        <p:sp>
          <p:nvSpPr>
            <p:cNvPr id="23" name="任意多边形: 形状 22">
              <a:extLst>
                <a:ext uri="{FF2B5EF4-FFF2-40B4-BE49-F238E27FC236}">
                  <a16:creationId xmlns:a16="http://schemas.microsoft.com/office/drawing/2014/main" id="{A0344891-47F9-48BB-A115-5082EA6EA931}"/>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A5C8A58-5C7E-43E0-9290-7C6695410C36}"/>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661A2800-3A04-4064-86DF-76DCAA1767B2}"/>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1A7A834-B0B3-467E-806A-1479B6436ED4}"/>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49D3072-D5E4-49F4-8803-F8558596FDCA}"/>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5539B2C-75BC-42FA-A51E-D53C53FBFAB4}"/>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0DA83D10-02ED-4AAA-BD35-722D7B060C8F}"/>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E7D9C524-21BF-46CD-AC50-99636625EFD1}"/>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43E52F3B-0934-482A-80EA-62D208AF462C}"/>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773DC8DC-848D-424D-B4B8-FF0407DF5178}"/>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F141578D-7811-4A93-8B14-FCFF2D1AC2C2}"/>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689569B-BD45-48E3-8EF5-1C0091F8BA7C}"/>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0D1B91B-2DF1-43CF-B40A-FF33A8C6F1E1}"/>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1CD573BC-AB12-4555-BC14-F933C2E622ED}"/>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92ED0C7-883F-4087-8593-B231624DD451}"/>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CD208C8-BCB4-435C-90BF-87EAB98629B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0E2FFBE6-1DF5-404D-B1FD-4D6A7474DAD3}"/>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F420903D-3224-4CA4-9F96-8698604C837C}"/>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DF49C29E-4881-441C-8011-2EA4B40F544E}"/>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DA1BD606-C89B-4063-9C4B-B29DD3EF31A9}"/>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19FCD7F-36F2-49FE-8CD6-4B288997C52D}"/>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90969410-A080-4885-82A4-F893EDD88B3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BC99D865-CD55-4FF2-B531-AEE76A468D91}"/>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53A57E4D-1AA9-4860-BD22-2AB54E666AA8}"/>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615879C7-8D0E-4CC5-AE02-9E42AC7215C6}"/>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E3DAC27A-1085-47A1-A9BC-9006A00C9E22}"/>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5D4FBC0-A78A-4508-8838-7B756063DB32}"/>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795D033F-C564-4651-B003-1A7890B1CDEA}"/>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BBF16D9A-80D7-485A-9ECD-09C7A873CC25}"/>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6C5DF686-68FA-44D9-BC2F-88C9127F0E4C}"/>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044DEC97-9E69-4011-93D7-E82758CB81BE}"/>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54" name="任意多边形: 形状 53">
              <a:extLst>
                <a:ext uri="{FF2B5EF4-FFF2-40B4-BE49-F238E27FC236}">
                  <a16:creationId xmlns:a16="http://schemas.microsoft.com/office/drawing/2014/main" id="{8CBA5ECC-9799-465F-83CF-06C8DE84FA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5" name="任意多边形: 形状 54">
              <a:extLst>
                <a:ext uri="{FF2B5EF4-FFF2-40B4-BE49-F238E27FC236}">
                  <a16:creationId xmlns:a16="http://schemas.microsoft.com/office/drawing/2014/main" id="{21425B9F-DD30-4E63-8372-D6A7F7B2CA66}"/>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6" name="矩形 5">
            <a:extLst>
              <a:ext uri="{FF2B5EF4-FFF2-40B4-BE49-F238E27FC236}">
                <a16:creationId xmlns:a16="http://schemas.microsoft.com/office/drawing/2014/main" id="{97333983-8D1F-4DA8-B9F0-A692D3968716}"/>
              </a:ext>
            </a:extLst>
          </p:cNvPr>
          <p:cNvSpPr/>
          <p:nvPr userDrawn="1"/>
        </p:nvSpPr>
        <p:spPr>
          <a:xfrm>
            <a:off x="0" y="1776046"/>
            <a:ext cx="12192000" cy="3305908"/>
          </a:xfrm>
          <a:prstGeom prst="rect">
            <a:avLst/>
          </a:prstGeom>
          <a:solidFill>
            <a:schemeClr val="bg1"/>
          </a:solidFill>
          <a:ln>
            <a:noFill/>
          </a:ln>
          <a:effectLst>
            <a:outerShdw blurRad="292100" sx="102000" sy="102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0" name="组合 59">
            <a:extLst>
              <a:ext uri="{FF2B5EF4-FFF2-40B4-BE49-F238E27FC236}">
                <a16:creationId xmlns:a16="http://schemas.microsoft.com/office/drawing/2014/main" id="{086DE710-A034-490B-9DF5-F1E5EA17083A}"/>
              </a:ext>
            </a:extLst>
          </p:cNvPr>
          <p:cNvGrpSpPr/>
          <p:nvPr userDrawn="1"/>
        </p:nvGrpSpPr>
        <p:grpSpPr>
          <a:xfrm>
            <a:off x="4936352" y="6468762"/>
            <a:ext cx="2319296" cy="261610"/>
            <a:chOff x="4936352" y="6468762"/>
            <a:chExt cx="2319296" cy="261610"/>
          </a:xfrm>
        </p:grpSpPr>
        <p:sp>
          <p:nvSpPr>
            <p:cNvPr id="56" name="文本框 55">
              <a:extLst>
                <a:ext uri="{FF2B5EF4-FFF2-40B4-BE49-F238E27FC236}">
                  <a16:creationId xmlns:a16="http://schemas.microsoft.com/office/drawing/2014/main" id="{6D35E252-5A28-4148-BD15-FC4B4BDCC3CC}"/>
                </a:ext>
              </a:extLst>
            </p:cNvPr>
            <p:cNvSpPr txBox="1"/>
            <p:nvPr userDrawn="1"/>
          </p:nvSpPr>
          <p:spPr>
            <a:xfrm>
              <a:off x="5250256" y="6468762"/>
              <a:ext cx="1691489" cy="261610"/>
            </a:xfrm>
            <a:prstGeom prst="rect">
              <a:avLst/>
            </a:prstGeom>
            <a:noFill/>
          </p:spPr>
          <p:txBody>
            <a:bodyPr wrap="none" rtlCol="0">
              <a:spAutoFit/>
            </a:bodyPr>
            <a:lstStyle/>
            <a:p>
              <a:pPr algn="ctr"/>
              <a:r>
                <a:rPr lang="zh-CN" altLang="en-US" sz="1100" spc="300" dirty="0">
                  <a:solidFill>
                    <a:schemeClr val="bg1"/>
                  </a:solidFill>
                  <a:latin typeface="+mn-ea"/>
                  <a:ea typeface="+mn-ea"/>
                </a:rPr>
                <a:t>学无止境 气有浩然</a:t>
              </a:r>
            </a:p>
          </p:txBody>
        </p:sp>
        <p:grpSp>
          <p:nvGrpSpPr>
            <p:cNvPr id="59" name="组合 58">
              <a:extLst>
                <a:ext uri="{FF2B5EF4-FFF2-40B4-BE49-F238E27FC236}">
                  <a16:creationId xmlns:a16="http://schemas.microsoft.com/office/drawing/2014/main" id="{D07BA768-334F-4D14-A497-D85CA8BAFC55}"/>
                </a:ext>
              </a:extLst>
            </p:cNvPr>
            <p:cNvGrpSpPr/>
            <p:nvPr userDrawn="1"/>
          </p:nvGrpSpPr>
          <p:grpSpPr>
            <a:xfrm>
              <a:off x="4936352" y="6592514"/>
              <a:ext cx="2319296" cy="0"/>
              <a:chOff x="4913990" y="6592514"/>
              <a:chExt cx="2319296" cy="0"/>
            </a:xfrm>
          </p:grpSpPr>
          <p:cxnSp>
            <p:nvCxnSpPr>
              <p:cNvPr id="57" name="直接连接符 56">
                <a:extLst>
                  <a:ext uri="{FF2B5EF4-FFF2-40B4-BE49-F238E27FC236}">
                    <a16:creationId xmlns:a16="http://schemas.microsoft.com/office/drawing/2014/main" id="{E7CF5E82-60FB-4637-A583-2206F9FDC66A}"/>
                  </a:ext>
                </a:extLst>
              </p:cNvPr>
              <p:cNvCxnSpPr/>
              <p:nvPr userDrawn="1"/>
            </p:nvCxnSpPr>
            <p:spPr>
              <a:xfrm>
                <a:off x="4913990"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C4C69F77-FDA6-4537-BE82-0EDB6307EC36}"/>
                  </a:ext>
                </a:extLst>
              </p:cNvPr>
              <p:cNvCxnSpPr/>
              <p:nvPr userDrawn="1"/>
            </p:nvCxnSpPr>
            <p:spPr>
              <a:xfrm>
                <a:off x="6941744" y="6592514"/>
                <a:ext cx="2915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63" name="内容占位符 62">
            <a:extLst>
              <a:ext uri="{FF2B5EF4-FFF2-40B4-BE49-F238E27FC236}">
                <a16:creationId xmlns:a16="http://schemas.microsoft.com/office/drawing/2014/main" id="{708A73AE-37C6-4799-9A63-90BD050D60D0}"/>
              </a:ext>
            </a:extLst>
          </p:cNvPr>
          <p:cNvSpPr>
            <a:spLocks noGrp="1"/>
          </p:cNvSpPr>
          <p:nvPr>
            <p:ph sz="quarter" idx="10"/>
          </p:nvPr>
        </p:nvSpPr>
        <p:spPr>
          <a:xfrm>
            <a:off x="3297437" y="2028066"/>
            <a:ext cx="1316885" cy="2223133"/>
          </a:xfrm>
        </p:spPr>
        <p:txBody>
          <a:bodyPr>
            <a:noAutofit/>
          </a:bodyPr>
          <a:lstStyle>
            <a:lvl1pPr marL="0" indent="0" algn="ctr">
              <a:buNone/>
              <a:defRPr sz="23900">
                <a:solidFill>
                  <a:schemeClr val="accent1"/>
                </a:solidFill>
                <a:latin typeface="Facon" pitchFamily="2" charset="0"/>
              </a:defRPr>
            </a:lvl1pPr>
            <a:lvl2pPr marL="457200" indent="0" algn="ctr">
              <a:buNone/>
              <a:defRPr sz="9600">
                <a:latin typeface="Facon" pitchFamily="2" charset="0"/>
              </a:defRPr>
            </a:lvl2pPr>
            <a:lvl3pPr marL="914400" indent="0" algn="ctr">
              <a:buNone/>
              <a:defRPr sz="9600">
                <a:latin typeface="Facon" pitchFamily="2" charset="0"/>
              </a:defRPr>
            </a:lvl3pPr>
            <a:lvl4pPr marL="1371600" indent="0" algn="ctr">
              <a:buNone/>
              <a:defRPr sz="9600">
                <a:latin typeface="Facon" pitchFamily="2" charset="0"/>
              </a:defRPr>
            </a:lvl4pPr>
            <a:lvl5pPr marL="1828800" indent="0" algn="ctr">
              <a:buNone/>
              <a:defRPr sz="9600">
                <a:latin typeface="Facon" pitchFamily="2" charset="0"/>
              </a:defRPr>
            </a:lvl5pPr>
          </a:lstStyle>
          <a:p>
            <a:pPr lvl="0"/>
            <a:endParaRPr lang="zh-CN" altLang="en-US" dirty="0"/>
          </a:p>
        </p:txBody>
      </p:sp>
    </p:spTree>
    <p:extLst>
      <p:ext uri="{BB962C8B-B14F-4D97-AF65-F5344CB8AC3E}">
        <p14:creationId xmlns:p14="http://schemas.microsoft.com/office/powerpoint/2010/main" val="10032815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45" name="任意多边形: 形状 44">
            <a:extLst>
              <a:ext uri="{FF2B5EF4-FFF2-40B4-BE49-F238E27FC236}">
                <a16:creationId xmlns:a16="http://schemas.microsoft.com/office/drawing/2014/main" id="{3411EE47-A6A0-41BA-B9D6-982257FB7BA3}"/>
              </a:ext>
            </a:extLst>
          </p:cNvPr>
          <p:cNvSpPr/>
          <p:nvPr userDrawn="1"/>
        </p:nvSpPr>
        <p:spPr>
          <a:xfrm rot="16200000">
            <a:off x="-998219" y="998218"/>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blipFill dpi="0" rotWithShape="1">
            <a:blip r:embed="rId2"/>
            <a:srcRect/>
            <a:tile tx="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任意多边形: 形状 42">
            <a:extLst>
              <a:ext uri="{FF2B5EF4-FFF2-40B4-BE49-F238E27FC236}">
                <a16:creationId xmlns:a16="http://schemas.microsoft.com/office/drawing/2014/main" id="{793AFEB1-5FAB-493F-B391-5C50F94B2658}"/>
              </a:ext>
            </a:extLst>
          </p:cNvPr>
          <p:cNvSpPr/>
          <p:nvPr userDrawn="1"/>
        </p:nvSpPr>
        <p:spPr>
          <a:xfrm rot="16200000">
            <a:off x="-998218" y="998216"/>
            <a:ext cx="6858000" cy="4861559"/>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317099">
                <a:moveTo>
                  <a:pt x="0" y="0"/>
                </a:moveTo>
                <a:lnTo>
                  <a:pt x="12192000" y="0"/>
                </a:lnTo>
                <a:lnTo>
                  <a:pt x="12192000" y="3317099"/>
                </a:lnTo>
                <a:lnTo>
                  <a:pt x="11949809" y="3274129"/>
                </a:lnTo>
                <a:cubicBezTo>
                  <a:pt x="10278806" y="3006280"/>
                  <a:pt x="8264383" y="2849880"/>
                  <a:pt x="6096000" y="2849880"/>
                </a:cubicBezTo>
                <a:cubicBezTo>
                  <a:pt x="3927617" y="2849880"/>
                  <a:pt x="1913194" y="3006280"/>
                  <a:pt x="242191" y="3274129"/>
                </a:cubicBezTo>
                <a:lnTo>
                  <a:pt x="0" y="3317099"/>
                </a:lnTo>
                <a:close/>
              </a:path>
            </a:pathLst>
          </a:cu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nvGrpSpPr>
          <p:cNvPr id="8" name="组合 7">
            <a:extLst>
              <a:ext uri="{FF2B5EF4-FFF2-40B4-BE49-F238E27FC236}">
                <a16:creationId xmlns:a16="http://schemas.microsoft.com/office/drawing/2014/main" id="{49944372-BD24-4D10-9B08-B9BCD7AA24AD}"/>
              </a:ext>
            </a:extLst>
          </p:cNvPr>
          <p:cNvGrpSpPr/>
          <p:nvPr userDrawn="1"/>
        </p:nvGrpSpPr>
        <p:grpSpPr>
          <a:xfrm>
            <a:off x="9248487" y="457478"/>
            <a:ext cx="5887026" cy="5943044"/>
            <a:chOff x="5535168" y="881263"/>
            <a:chExt cx="1586880" cy="1601975"/>
          </a:xfrm>
          <a:solidFill>
            <a:schemeClr val="accent1">
              <a:alpha val="10000"/>
            </a:schemeClr>
          </a:solidFill>
        </p:grpSpPr>
        <p:sp>
          <p:nvSpPr>
            <p:cNvPr id="9" name="任意多边形: 形状 8">
              <a:extLst>
                <a:ext uri="{FF2B5EF4-FFF2-40B4-BE49-F238E27FC236}">
                  <a16:creationId xmlns:a16="http://schemas.microsoft.com/office/drawing/2014/main" id="{B47E02A4-D719-473E-B397-CDA0D42DE4BA}"/>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C4D86C3A-4FF5-4490-B4D7-15D8EB7FD8EA}"/>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0D5EAC47-5FE8-409B-8D74-9B95644733F8}"/>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20631BBB-AD05-4799-A431-173841265391}"/>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B5ECF25-B469-4879-BC5E-161E9A3E1D80}"/>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C880B4C6-5019-4ABB-8B37-537F98AA73A8}"/>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71E5D5D7-D212-415D-B659-342373298629}"/>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EBCE58F1-3806-433D-AF57-8C2CF43CBA43}"/>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ABC74332-0A23-4815-BC06-D2900978DE47}"/>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45DFF004-674E-417D-A4D6-CD8C5764F2F6}"/>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28E8C24E-7E32-4455-944A-2BED3EE9B394}"/>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39D51F77-CD4A-4F21-A394-580134F58B18}"/>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42419EC-1071-4BEC-8A90-A452FB4156B7}"/>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D0DEE1B-C865-4521-B3D0-F4F9EA0F47E3}"/>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10CE40C-0DF6-464C-BB09-9FB7378B44BD}"/>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C9B73DE-C94C-437E-BA7B-86E020434E0B}"/>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CD064C7D-B5DD-4CCE-95D4-C11443845410}"/>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D957E65C-047A-445B-8F1D-7B80FB566812}"/>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FC92EDD-540F-43B2-A708-3AF19A3F5649}"/>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3EB5EB1D-144A-48A4-88C5-9E992EFF5990}"/>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358F44E9-8DFF-4BA9-91D5-A6A80D60DA59}"/>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B595B18-777C-40F7-84C9-387F945DE305}"/>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392CF8F6-16D3-42A3-8E2C-FB1944CE1E5C}"/>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87F37C93-0F01-419E-AA97-14CA278B5AC7}"/>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34F81555-F3A7-474F-AF20-76F0AAB58477}"/>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02E44529-8047-4C11-AFC5-9B5585A9FF8F}"/>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E55785E5-E21A-4FCB-BBC2-5C61274F8A96}"/>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4759FD6-6C3B-46BE-A73F-1F0A4E78623E}"/>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64842507-42B7-4550-8F9F-1C63818CDE58}"/>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DB564192-32EC-4CE1-A54A-EA98541648AB}"/>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FF4D80D3-242F-414A-B405-477E25827252}"/>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FBBF054-642B-4A9E-ADD4-DB186F95CED5}"/>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F020D9DF-443C-4BF5-A21B-4DC6DE1D9C1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44" name="任意多边形: 形状 43">
            <a:extLst>
              <a:ext uri="{FF2B5EF4-FFF2-40B4-BE49-F238E27FC236}">
                <a16:creationId xmlns:a16="http://schemas.microsoft.com/office/drawing/2014/main" id="{19661A67-56FA-4FF8-8CA7-401E3EAC1753}"/>
              </a:ext>
            </a:extLst>
          </p:cNvPr>
          <p:cNvSpPr>
            <a:spLocks noChangeAspect="1"/>
          </p:cNvSpPr>
          <p:nvPr userDrawn="1"/>
        </p:nvSpPr>
        <p:spPr>
          <a:xfrm rot="16200000">
            <a:off x="766996" y="3144282"/>
            <a:ext cx="6858000" cy="569437"/>
          </a:xfrm>
          <a:custGeom>
            <a:avLst/>
            <a:gdLst>
              <a:gd name="connsiteX0" fmla="*/ 0 w 12192000"/>
              <a:gd name="connsiteY0" fmla="*/ 0 h 3317099"/>
              <a:gd name="connsiteX1" fmla="*/ 12192000 w 12192000"/>
              <a:gd name="connsiteY1" fmla="*/ 0 h 3317099"/>
              <a:gd name="connsiteX2" fmla="*/ 12192000 w 12192000"/>
              <a:gd name="connsiteY2" fmla="*/ 3317099 h 3317099"/>
              <a:gd name="connsiteX3" fmla="*/ 11949809 w 12192000"/>
              <a:gd name="connsiteY3" fmla="*/ 3274129 h 3317099"/>
              <a:gd name="connsiteX4" fmla="*/ 6096000 w 12192000"/>
              <a:gd name="connsiteY4" fmla="*/ 2849880 h 3317099"/>
              <a:gd name="connsiteX5" fmla="*/ 242191 w 12192000"/>
              <a:gd name="connsiteY5" fmla="*/ 3274129 h 3317099"/>
              <a:gd name="connsiteX6" fmla="*/ 0 w 12192000"/>
              <a:gd name="connsiteY6" fmla="*/ 3317099 h 3317099"/>
              <a:gd name="connsiteX0" fmla="*/ 12192000 w 12283440"/>
              <a:gd name="connsiteY0" fmla="*/ 0 h 3317099"/>
              <a:gd name="connsiteX1" fmla="*/ 12192000 w 12283440"/>
              <a:gd name="connsiteY1" fmla="*/ 3317099 h 3317099"/>
              <a:gd name="connsiteX2" fmla="*/ 11949809 w 12283440"/>
              <a:gd name="connsiteY2" fmla="*/ 3274129 h 3317099"/>
              <a:gd name="connsiteX3" fmla="*/ 6096000 w 12283440"/>
              <a:gd name="connsiteY3" fmla="*/ 2849880 h 3317099"/>
              <a:gd name="connsiteX4" fmla="*/ 242191 w 12283440"/>
              <a:gd name="connsiteY4" fmla="*/ 3274129 h 3317099"/>
              <a:gd name="connsiteX5" fmla="*/ 0 w 12283440"/>
              <a:gd name="connsiteY5" fmla="*/ 3317099 h 3317099"/>
              <a:gd name="connsiteX6" fmla="*/ 0 w 12283440"/>
              <a:gd name="connsiteY6" fmla="*/ 0 h 3317099"/>
              <a:gd name="connsiteX7" fmla="*/ 12283440 w 12283440"/>
              <a:gd name="connsiteY7" fmla="*/ 91440 h 3317099"/>
              <a:gd name="connsiteX0" fmla="*/ 12192000 w 12192000"/>
              <a:gd name="connsiteY0" fmla="*/ 0 h 3317099"/>
              <a:gd name="connsiteX1" fmla="*/ 12192000 w 12192000"/>
              <a:gd name="connsiteY1" fmla="*/ 3317099 h 3317099"/>
              <a:gd name="connsiteX2" fmla="*/ 11949809 w 12192000"/>
              <a:gd name="connsiteY2" fmla="*/ 3274129 h 3317099"/>
              <a:gd name="connsiteX3" fmla="*/ 6096000 w 12192000"/>
              <a:gd name="connsiteY3" fmla="*/ 2849880 h 3317099"/>
              <a:gd name="connsiteX4" fmla="*/ 242191 w 12192000"/>
              <a:gd name="connsiteY4" fmla="*/ 3274129 h 3317099"/>
              <a:gd name="connsiteX5" fmla="*/ 0 w 12192000"/>
              <a:gd name="connsiteY5" fmla="*/ 3317099 h 3317099"/>
              <a:gd name="connsiteX6" fmla="*/ 0 w 12192000"/>
              <a:gd name="connsiteY6" fmla="*/ 0 h 3317099"/>
              <a:gd name="connsiteX0" fmla="*/ 12192000 w 12192000"/>
              <a:gd name="connsiteY0" fmla="*/ 3317099 h 3317099"/>
              <a:gd name="connsiteX1" fmla="*/ 11949809 w 12192000"/>
              <a:gd name="connsiteY1" fmla="*/ 3274129 h 3317099"/>
              <a:gd name="connsiteX2" fmla="*/ 6096000 w 12192000"/>
              <a:gd name="connsiteY2" fmla="*/ 2849880 h 3317099"/>
              <a:gd name="connsiteX3" fmla="*/ 242191 w 12192000"/>
              <a:gd name="connsiteY3" fmla="*/ 3274129 h 3317099"/>
              <a:gd name="connsiteX4" fmla="*/ 0 w 12192000"/>
              <a:gd name="connsiteY4" fmla="*/ 3317099 h 3317099"/>
              <a:gd name="connsiteX5" fmla="*/ 0 w 12192000"/>
              <a:gd name="connsiteY5" fmla="*/ 0 h 3317099"/>
              <a:gd name="connsiteX0" fmla="*/ 12192000 w 12192000"/>
              <a:gd name="connsiteY0" fmla="*/ 467219 h 467219"/>
              <a:gd name="connsiteX1" fmla="*/ 11949809 w 12192000"/>
              <a:gd name="connsiteY1" fmla="*/ 424249 h 467219"/>
              <a:gd name="connsiteX2" fmla="*/ 6096000 w 12192000"/>
              <a:gd name="connsiteY2" fmla="*/ 0 h 467219"/>
              <a:gd name="connsiteX3" fmla="*/ 242191 w 12192000"/>
              <a:gd name="connsiteY3" fmla="*/ 424249 h 467219"/>
              <a:gd name="connsiteX4" fmla="*/ 0 w 12192000"/>
              <a:gd name="connsiteY4" fmla="*/ 467219 h 46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7219">
                <a:moveTo>
                  <a:pt x="12192000" y="467219"/>
                </a:moveTo>
                <a:lnTo>
                  <a:pt x="11949809" y="424249"/>
                </a:lnTo>
                <a:cubicBezTo>
                  <a:pt x="10278806" y="156400"/>
                  <a:pt x="8264383" y="0"/>
                  <a:pt x="6096000" y="0"/>
                </a:cubicBezTo>
                <a:cubicBezTo>
                  <a:pt x="3927617" y="0"/>
                  <a:pt x="1913194" y="156400"/>
                  <a:pt x="242191" y="424249"/>
                </a:cubicBezTo>
                <a:lnTo>
                  <a:pt x="0" y="467219"/>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4807000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1">
    <p:spTree>
      <p:nvGrpSpPr>
        <p:cNvPr id="1" name=""/>
        <p:cNvGrpSpPr/>
        <p:nvPr/>
      </p:nvGrpSpPr>
      <p:grpSpPr>
        <a:xfrm>
          <a:off x="0" y="0"/>
          <a:ext cx="0" cy="0"/>
          <a:chOff x="0" y="0"/>
          <a:chExt cx="0" cy="0"/>
        </a:xfrm>
      </p:grpSpPr>
      <p:sp>
        <p:nvSpPr>
          <p:cNvPr id="60" name="任意多边形: 形状 59">
            <a:extLst>
              <a:ext uri="{FF2B5EF4-FFF2-40B4-BE49-F238E27FC236}">
                <a16:creationId xmlns:a16="http://schemas.microsoft.com/office/drawing/2014/main" id="{7EF9EC4A-10E8-4C56-ADAD-B594091A94E4}"/>
              </a:ext>
            </a:extLst>
          </p:cNvPr>
          <p:cNvSpPr/>
          <p:nvPr userDrawn="1"/>
        </p:nvSpPr>
        <p:spPr>
          <a:xfrm>
            <a:off x="1551008"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A16ED01E-FB42-4C62-81D4-65A413AB0440}"/>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3CC10FF5-5ED7-4DDC-A72E-AD22263514B0}"/>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E7661A17-8A64-495F-B386-C1D4FF4EA7F6}"/>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8553A6B8-FB7A-4407-BB76-BFB0D0BE23AE}"/>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1" name="文本占位符 6">
            <a:extLst>
              <a:ext uri="{FF2B5EF4-FFF2-40B4-BE49-F238E27FC236}">
                <a16:creationId xmlns:a16="http://schemas.microsoft.com/office/drawing/2014/main" id="{0AACADC1-F4F3-493A-97E4-D84120D5100C}"/>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769130746"/>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六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89BFA017-3FDA-46BD-8FE8-280A669BA21D}"/>
              </a:ext>
            </a:extLst>
          </p:cNvPr>
          <p:cNvSpPr>
            <a:spLocks noGrp="1"/>
          </p:cNvSpPr>
          <p:nvPr>
            <p:ph type="pic" sz="quarter" idx="13"/>
          </p:nvPr>
        </p:nvSpPr>
        <p:spPr>
          <a:xfrm>
            <a:off x="767953"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8CA85AE7-5F99-4E4F-9FFE-52CF8F433DB7}"/>
              </a:ext>
            </a:extLst>
          </p:cNvPr>
          <p:cNvSpPr>
            <a:spLocks noGrp="1"/>
          </p:cNvSpPr>
          <p:nvPr>
            <p:ph type="pic" sz="quarter" idx="14"/>
          </p:nvPr>
        </p:nvSpPr>
        <p:spPr>
          <a:xfrm>
            <a:off x="4357421"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CE291D0A-0C91-4DAD-9409-946E8FC70754}"/>
              </a:ext>
            </a:extLst>
          </p:cNvPr>
          <p:cNvSpPr>
            <a:spLocks noGrp="1"/>
          </p:cNvSpPr>
          <p:nvPr>
            <p:ph type="pic" sz="quarter" idx="15"/>
          </p:nvPr>
        </p:nvSpPr>
        <p:spPr>
          <a:xfrm>
            <a:off x="7946889" y="1585732"/>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1" name="图片占位符 70">
            <a:extLst>
              <a:ext uri="{FF2B5EF4-FFF2-40B4-BE49-F238E27FC236}">
                <a16:creationId xmlns:a16="http://schemas.microsoft.com/office/drawing/2014/main" id="{BB813155-AC08-4213-8C63-083A3B6CE28C}"/>
              </a:ext>
            </a:extLst>
          </p:cNvPr>
          <p:cNvSpPr>
            <a:spLocks noGrp="1"/>
          </p:cNvSpPr>
          <p:nvPr>
            <p:ph type="pic" sz="quarter" idx="16"/>
          </p:nvPr>
        </p:nvSpPr>
        <p:spPr>
          <a:xfrm>
            <a:off x="2562687"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5" name="图片占位符 74">
            <a:extLst>
              <a:ext uri="{FF2B5EF4-FFF2-40B4-BE49-F238E27FC236}">
                <a16:creationId xmlns:a16="http://schemas.microsoft.com/office/drawing/2014/main" id="{A018F11C-7F49-40E9-842C-EE06EB0E2F64}"/>
              </a:ext>
            </a:extLst>
          </p:cNvPr>
          <p:cNvSpPr>
            <a:spLocks noGrp="1"/>
          </p:cNvSpPr>
          <p:nvPr>
            <p:ph type="pic" sz="quarter" idx="17"/>
          </p:nvPr>
        </p:nvSpPr>
        <p:spPr>
          <a:xfrm>
            <a:off x="6152155"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图片占位符 80">
            <a:extLst>
              <a:ext uri="{FF2B5EF4-FFF2-40B4-BE49-F238E27FC236}">
                <a16:creationId xmlns:a16="http://schemas.microsoft.com/office/drawing/2014/main" id="{551056E9-AEA4-411C-A365-FD217A365747}"/>
              </a:ext>
            </a:extLst>
          </p:cNvPr>
          <p:cNvSpPr>
            <a:spLocks noGrp="1"/>
          </p:cNvSpPr>
          <p:nvPr>
            <p:ph type="pic" sz="quarter" idx="18"/>
          </p:nvPr>
        </p:nvSpPr>
        <p:spPr>
          <a:xfrm>
            <a:off x="9741624" y="4068505"/>
            <a:ext cx="1660862" cy="1660862"/>
          </a:xfrm>
          <a:custGeom>
            <a:avLst/>
            <a:gdLst>
              <a:gd name="connsiteX0" fmla="*/ 0 w 1886674"/>
              <a:gd name="connsiteY0" fmla="*/ 0 h 1886674"/>
              <a:gd name="connsiteX1" fmla="*/ 1637822 w 1886674"/>
              <a:gd name="connsiteY1" fmla="*/ 0 h 1886674"/>
              <a:gd name="connsiteX2" fmla="*/ 1886674 w 1886674"/>
              <a:gd name="connsiteY2" fmla="*/ 248852 h 1886674"/>
              <a:gd name="connsiteX3" fmla="*/ 1886674 w 1886674"/>
              <a:gd name="connsiteY3" fmla="*/ 1886674 h 1886674"/>
              <a:gd name="connsiteX4" fmla="*/ 248852 w 1886674"/>
              <a:gd name="connsiteY4" fmla="*/ 1886674 h 1886674"/>
              <a:gd name="connsiteX5" fmla="*/ 0 w 1886674"/>
              <a:gd name="connsiteY5" fmla="*/ 1637822 h 1886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4" h="1886674">
                <a:moveTo>
                  <a:pt x="0" y="0"/>
                </a:moveTo>
                <a:lnTo>
                  <a:pt x="1637822" y="0"/>
                </a:lnTo>
                <a:cubicBezTo>
                  <a:pt x="1775259" y="0"/>
                  <a:pt x="1886674" y="111415"/>
                  <a:pt x="1886674" y="248852"/>
                </a:cubicBezTo>
                <a:lnTo>
                  <a:pt x="1886674" y="1886674"/>
                </a:lnTo>
                <a:lnTo>
                  <a:pt x="248852" y="1886674"/>
                </a:lnTo>
                <a:cubicBezTo>
                  <a:pt x="111415" y="1886674"/>
                  <a:pt x="0" y="1775259"/>
                  <a:pt x="0" y="1637822"/>
                </a:cubicBezTo>
                <a:close/>
              </a:path>
            </a:pathLst>
          </a:custGeom>
          <a:ln w="190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66" name="文本占位符 6">
            <a:extLst>
              <a:ext uri="{FF2B5EF4-FFF2-40B4-BE49-F238E27FC236}">
                <a16:creationId xmlns:a16="http://schemas.microsoft.com/office/drawing/2014/main" id="{11AF8748-8162-43D8-80E8-D912397CDB5F}"/>
              </a:ext>
            </a:extLst>
          </p:cNvPr>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26EAA311-9B9D-45D3-8492-561413F38D31}"/>
              </a:ext>
            </a:extLst>
          </p:cNvPr>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23F59CF2-ED46-4B7C-93A4-800F7C90C9B1}"/>
              </a:ext>
            </a:extLst>
          </p:cNvPr>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5588FF24-F190-47A3-A74E-A042BECBE3E3}"/>
              </a:ext>
            </a:extLst>
          </p:cNvPr>
          <p:cNvSpPr>
            <a:spLocks noGrp="1"/>
          </p:cNvSpPr>
          <p:nvPr>
            <p:ph type="body" sz="quarter" idx="22"/>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72D58BBE-756B-4FB0-8DF8-F96A5A995D3D}"/>
              </a:ext>
            </a:extLst>
          </p:cNvPr>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755853734"/>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四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0B4941B-38E3-48E1-8472-6B1D2FEFF641}"/>
              </a:ext>
            </a:extLst>
          </p:cNvPr>
          <p:cNvSpPr/>
          <p:nvPr userDrawn="1"/>
        </p:nvSpPr>
        <p:spPr>
          <a:xfrm>
            <a:off x="-2392680" y="3707929"/>
            <a:ext cx="16977360" cy="5764554"/>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94226A9F-F745-4E62-A03E-F52E9C354738}"/>
              </a:ext>
            </a:extLst>
          </p:cNvPr>
          <p:cNvSpPr/>
          <p:nvPr userDrawn="1"/>
        </p:nvSpPr>
        <p:spPr>
          <a:xfrm>
            <a:off x="-2392680" y="3850640"/>
            <a:ext cx="16977360" cy="5764554"/>
          </a:xfrm>
          <a:prstGeom prst="ellipse">
            <a:avLst/>
          </a:prstGeom>
          <a:ln>
            <a:noFill/>
          </a:ln>
          <a:effectLst>
            <a:outerShdw blurRad="139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图片占位符 59">
            <a:extLst>
              <a:ext uri="{FF2B5EF4-FFF2-40B4-BE49-F238E27FC236}">
                <a16:creationId xmlns:a16="http://schemas.microsoft.com/office/drawing/2014/main" id="{541E461E-1871-47FB-879C-4A2A86B933C3}"/>
              </a:ext>
            </a:extLst>
          </p:cNvPr>
          <p:cNvSpPr>
            <a:spLocks noGrp="1"/>
          </p:cNvSpPr>
          <p:nvPr>
            <p:ph type="pic" sz="quarter" idx="13"/>
          </p:nvPr>
        </p:nvSpPr>
        <p:spPr>
          <a:xfrm>
            <a:off x="883921"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2" name="图片占位符 61">
            <a:extLst>
              <a:ext uri="{FF2B5EF4-FFF2-40B4-BE49-F238E27FC236}">
                <a16:creationId xmlns:a16="http://schemas.microsoft.com/office/drawing/2014/main" id="{DCA7EBB3-6502-4331-86BF-34516A938249}"/>
              </a:ext>
            </a:extLst>
          </p:cNvPr>
          <p:cNvSpPr>
            <a:spLocks noGrp="1"/>
          </p:cNvSpPr>
          <p:nvPr>
            <p:ph type="pic" sz="quarter" idx="14"/>
          </p:nvPr>
        </p:nvSpPr>
        <p:spPr>
          <a:xfrm>
            <a:off x="3642554"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图片占位符 64">
            <a:extLst>
              <a:ext uri="{FF2B5EF4-FFF2-40B4-BE49-F238E27FC236}">
                <a16:creationId xmlns:a16="http://schemas.microsoft.com/office/drawing/2014/main" id="{21C3E9A1-67EE-42D2-B67D-AE3A9F47939B}"/>
              </a:ext>
            </a:extLst>
          </p:cNvPr>
          <p:cNvSpPr>
            <a:spLocks noGrp="1"/>
          </p:cNvSpPr>
          <p:nvPr>
            <p:ph type="pic" sz="quarter" idx="15"/>
          </p:nvPr>
        </p:nvSpPr>
        <p:spPr>
          <a:xfrm>
            <a:off x="6401187"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8" name="图片占位符 67">
            <a:extLst>
              <a:ext uri="{FF2B5EF4-FFF2-40B4-BE49-F238E27FC236}">
                <a16:creationId xmlns:a16="http://schemas.microsoft.com/office/drawing/2014/main" id="{047B4C43-3FDE-46A0-A15D-E0442EA3DC59}"/>
              </a:ext>
            </a:extLst>
          </p:cNvPr>
          <p:cNvSpPr>
            <a:spLocks noGrp="1"/>
          </p:cNvSpPr>
          <p:nvPr>
            <p:ph type="pic" sz="quarter" idx="16"/>
          </p:nvPr>
        </p:nvSpPr>
        <p:spPr>
          <a:xfrm>
            <a:off x="9159820" y="1851949"/>
            <a:ext cx="2148260" cy="3349969"/>
          </a:xfrm>
          <a:custGeom>
            <a:avLst/>
            <a:gdLst>
              <a:gd name="connsiteX0" fmla="*/ 0 w 2500132"/>
              <a:gd name="connsiteY0" fmla="*/ 0 h 4027990"/>
              <a:gd name="connsiteX1" fmla="*/ 2500132 w 2500132"/>
              <a:gd name="connsiteY1" fmla="*/ 0 h 4027990"/>
              <a:gd name="connsiteX2" fmla="*/ 2500132 w 2500132"/>
              <a:gd name="connsiteY2" fmla="*/ 4027990 h 4027990"/>
              <a:gd name="connsiteX3" fmla="*/ 0 w 2500132"/>
              <a:gd name="connsiteY3" fmla="*/ 4027990 h 4027990"/>
            </a:gdLst>
            <a:ahLst/>
            <a:cxnLst>
              <a:cxn ang="0">
                <a:pos x="connsiteX0" y="connsiteY0"/>
              </a:cxn>
              <a:cxn ang="0">
                <a:pos x="connsiteX1" y="connsiteY1"/>
              </a:cxn>
              <a:cxn ang="0">
                <a:pos x="connsiteX2" y="connsiteY2"/>
              </a:cxn>
              <a:cxn ang="0">
                <a:pos x="connsiteX3" y="connsiteY3"/>
              </a:cxn>
            </a:cxnLst>
            <a:rect l="l" t="t" r="r" b="b"/>
            <a:pathLst>
              <a:path w="2500132" h="4027990">
                <a:moveTo>
                  <a:pt x="0" y="0"/>
                </a:moveTo>
                <a:lnTo>
                  <a:pt x="2500132" y="0"/>
                </a:lnTo>
                <a:lnTo>
                  <a:pt x="2500132" y="4027990"/>
                </a:lnTo>
                <a:lnTo>
                  <a:pt x="0" y="4027990"/>
                </a:lnTo>
                <a:close/>
              </a:path>
            </a:pathLst>
          </a:custGeom>
          <a:ln w="6350">
            <a:solidFill>
              <a:schemeClr val="accent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6" name="文本占位符 6">
            <a:extLst>
              <a:ext uri="{FF2B5EF4-FFF2-40B4-BE49-F238E27FC236}">
                <a16:creationId xmlns:a16="http://schemas.microsoft.com/office/drawing/2014/main" id="{3E8F4EA9-101D-497F-995E-76EE6F5EC0F9}"/>
              </a:ext>
            </a:extLst>
          </p:cNvPr>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D5C24104-96C3-42A5-A5C7-BCA8881966AA}"/>
              </a:ext>
            </a:extLst>
          </p:cNvPr>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BE94E7E4-2F5A-4C7E-BCB9-A3C00E09DD11}"/>
              </a:ext>
            </a:extLst>
          </p:cNvPr>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AA093A6E-655E-4B99-9D59-F853F31A248D}"/>
              </a:ext>
            </a:extLst>
          </p:cNvPr>
          <p:cNvSpPr>
            <a:spLocks noGrp="1"/>
          </p:cNvSpPr>
          <p:nvPr>
            <p:ph type="body" sz="quarter" idx="20"/>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a:extLst>
              <a:ext uri="{FF2B5EF4-FFF2-40B4-BE49-F238E27FC236}">
                <a16:creationId xmlns:a16="http://schemas.microsoft.com/office/drawing/2014/main" id="{A07B4B8F-A231-47CB-A4F4-82A76FD48577}"/>
              </a:ext>
            </a:extLst>
          </p:cNvPr>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37443008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三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形状 73">
            <a:extLst>
              <a:ext uri="{FF2B5EF4-FFF2-40B4-BE49-F238E27FC236}">
                <a16:creationId xmlns:a16="http://schemas.microsoft.com/office/drawing/2014/main" id="{3F55CB46-7A29-4E39-A166-C53E194BA8BE}"/>
              </a:ext>
            </a:extLst>
          </p:cNvPr>
          <p:cNvSpPr/>
          <p:nvPr userDrawn="1"/>
        </p:nvSpPr>
        <p:spPr>
          <a:xfrm flipH="1">
            <a:off x="0" y="3753288"/>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42857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599838" y="191556"/>
                  <a:pt x="8139575" y="436294"/>
                  <a:pt x="6096000" y="428577"/>
                </a:cubicBezTo>
                <a:cubicBezTo>
                  <a:pt x="4052425" y="436294"/>
                  <a:pt x="1464841" y="174350"/>
                  <a:pt x="0" y="0"/>
                </a:cubicBezTo>
                <a:lnTo>
                  <a:pt x="0" y="1730415"/>
                </a:lnTo>
                <a:lnTo>
                  <a:pt x="6096000" y="1730415"/>
                </a:lnTo>
                <a:lnTo>
                  <a:pt x="12192000" y="1730415"/>
                </a:lnTo>
                <a:lnTo>
                  <a:pt x="12192000" y="0"/>
                </a:ln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a:extLst>
              <a:ext uri="{FF2B5EF4-FFF2-40B4-BE49-F238E27FC236}">
                <a16:creationId xmlns:a16="http://schemas.microsoft.com/office/drawing/2014/main" id="{0D32AE52-09F5-4B49-8118-23E8123DFBE0}"/>
              </a:ext>
            </a:extLst>
          </p:cNvPr>
          <p:cNvSpPr/>
          <p:nvPr userDrawn="1"/>
        </p:nvSpPr>
        <p:spPr>
          <a:xfrm flipH="1">
            <a:off x="0" y="4074290"/>
            <a:ext cx="12192000" cy="2783710"/>
          </a:xfrm>
          <a:custGeom>
            <a:avLst/>
            <a:gdLst>
              <a:gd name="connsiteX0" fmla="*/ 12192000 w 12192000"/>
              <a:gd name="connsiteY0" fmla="*/ 0 h 1730415"/>
              <a:gd name="connsiteX1" fmla="*/ 6096000 w 12192000"/>
              <a:gd name="connsiteY1" fmla="*/ 115747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 name="connsiteX0" fmla="*/ 12192000 w 12192000"/>
              <a:gd name="connsiteY0" fmla="*/ 0 h 1730415"/>
              <a:gd name="connsiteX1" fmla="*/ 6096000 w 12192000"/>
              <a:gd name="connsiteY1" fmla="*/ 219919 h 1730415"/>
              <a:gd name="connsiteX2" fmla="*/ 0 w 12192000"/>
              <a:gd name="connsiteY2" fmla="*/ 0 h 1730415"/>
              <a:gd name="connsiteX3" fmla="*/ 0 w 12192000"/>
              <a:gd name="connsiteY3" fmla="*/ 1730415 h 1730415"/>
              <a:gd name="connsiteX4" fmla="*/ 6096000 w 12192000"/>
              <a:gd name="connsiteY4" fmla="*/ 1730415 h 1730415"/>
              <a:gd name="connsiteX5" fmla="*/ 12192000 w 12192000"/>
              <a:gd name="connsiteY5" fmla="*/ 1730415 h 1730415"/>
              <a:gd name="connsiteX6" fmla="*/ 12192000 w 12192000"/>
              <a:gd name="connsiteY6" fmla="*/ 0 h 173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730415">
                <a:moveTo>
                  <a:pt x="12192000" y="0"/>
                </a:moveTo>
                <a:cubicBezTo>
                  <a:pt x="10460941" y="119605"/>
                  <a:pt x="8139575" y="227636"/>
                  <a:pt x="6096000" y="219919"/>
                </a:cubicBezTo>
                <a:cubicBezTo>
                  <a:pt x="4052425" y="227636"/>
                  <a:pt x="1869955" y="131179"/>
                  <a:pt x="0" y="0"/>
                </a:cubicBezTo>
                <a:lnTo>
                  <a:pt x="0" y="1730415"/>
                </a:lnTo>
                <a:lnTo>
                  <a:pt x="6096000" y="1730415"/>
                </a:lnTo>
                <a:lnTo>
                  <a:pt x="12192000" y="1730415"/>
                </a:lnTo>
                <a:lnTo>
                  <a:pt x="1219200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图片占位符 58">
            <a:extLst>
              <a:ext uri="{FF2B5EF4-FFF2-40B4-BE49-F238E27FC236}">
                <a16:creationId xmlns:a16="http://schemas.microsoft.com/office/drawing/2014/main" id="{230FFD81-5E41-46C6-B853-6FB058C15C1C}"/>
              </a:ext>
            </a:extLst>
          </p:cNvPr>
          <p:cNvSpPr>
            <a:spLocks noGrp="1"/>
          </p:cNvSpPr>
          <p:nvPr>
            <p:ph type="pic" sz="quarter" idx="13"/>
          </p:nvPr>
        </p:nvSpPr>
        <p:spPr>
          <a:xfrm>
            <a:off x="1261234"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77800" dist="38100" algn="l" rotWithShape="0">
              <a:prstClr val="black">
                <a:alpha val="20000"/>
              </a:prstClr>
            </a:outerShdw>
          </a:effectLst>
          <a:scene3d>
            <a:camera prst="perspectiveLeft"/>
            <a:lightRig rig="threePt" dir="t"/>
          </a:scene3d>
        </p:spPr>
        <p:txBody>
          <a:bodyPr wrap="square">
            <a:noAutofit/>
          </a:bodyPr>
          <a:lstStyle/>
          <a:p>
            <a:endParaRPr lang="zh-CN" altLang="en-US"/>
          </a:p>
        </p:txBody>
      </p:sp>
      <p:sp>
        <p:nvSpPr>
          <p:cNvPr id="61" name="图片占位符 60">
            <a:extLst>
              <a:ext uri="{FF2B5EF4-FFF2-40B4-BE49-F238E27FC236}">
                <a16:creationId xmlns:a16="http://schemas.microsoft.com/office/drawing/2014/main" id="{1B33F28B-FF61-401A-9779-24F6BDA7F752}"/>
              </a:ext>
            </a:extLst>
          </p:cNvPr>
          <p:cNvSpPr>
            <a:spLocks noGrp="1"/>
          </p:cNvSpPr>
          <p:nvPr>
            <p:ph type="pic" sz="quarter" idx="14"/>
          </p:nvPr>
        </p:nvSpPr>
        <p:spPr>
          <a:xfrm>
            <a:off x="8525095" y="2060549"/>
            <a:ext cx="2437220" cy="2503026"/>
          </a:xfrm>
          <a:custGeom>
            <a:avLst/>
            <a:gdLst>
              <a:gd name="connsiteX0" fmla="*/ 0 w 2476982"/>
              <a:gd name="connsiteY0" fmla="*/ 0 h 3313253"/>
              <a:gd name="connsiteX1" fmla="*/ 2476982 w 2476982"/>
              <a:gd name="connsiteY1" fmla="*/ 0 h 3313253"/>
              <a:gd name="connsiteX2" fmla="*/ 2476982 w 2476982"/>
              <a:gd name="connsiteY2" fmla="*/ 3313253 h 3313253"/>
              <a:gd name="connsiteX3" fmla="*/ 0 w 2476982"/>
              <a:gd name="connsiteY3" fmla="*/ 3313253 h 3313253"/>
            </a:gdLst>
            <a:ahLst/>
            <a:cxnLst>
              <a:cxn ang="0">
                <a:pos x="connsiteX0" y="connsiteY0"/>
              </a:cxn>
              <a:cxn ang="0">
                <a:pos x="connsiteX1" y="connsiteY1"/>
              </a:cxn>
              <a:cxn ang="0">
                <a:pos x="connsiteX2" y="connsiteY2"/>
              </a:cxn>
              <a:cxn ang="0">
                <a:pos x="connsiteX3" y="connsiteY3"/>
              </a:cxn>
            </a:cxnLst>
            <a:rect l="l" t="t" r="r" b="b"/>
            <a:pathLst>
              <a:path w="2476982" h="3313253">
                <a:moveTo>
                  <a:pt x="0" y="0"/>
                </a:moveTo>
                <a:lnTo>
                  <a:pt x="2476982" y="0"/>
                </a:lnTo>
                <a:lnTo>
                  <a:pt x="2476982" y="3313253"/>
                </a:lnTo>
                <a:lnTo>
                  <a:pt x="0" y="3313253"/>
                </a:lnTo>
                <a:close/>
              </a:path>
            </a:pathLst>
          </a:custGeom>
          <a:ln w="44450">
            <a:solidFill>
              <a:schemeClr val="bg1"/>
            </a:solidFill>
          </a:ln>
          <a:effectLst>
            <a:outerShdw blurRad="127000" dist="38100" dir="10800000" algn="r" rotWithShape="0">
              <a:prstClr val="black">
                <a:alpha val="20000"/>
              </a:prstClr>
            </a:outerShdw>
          </a:effectLst>
          <a:scene3d>
            <a:camera prst="perspectiveRight"/>
            <a:lightRig rig="threePt" dir="t"/>
          </a:scene3d>
        </p:spPr>
        <p:txBody>
          <a:bodyPr wrap="square">
            <a:noAutofit/>
          </a:bodyPr>
          <a:lstStyle/>
          <a:p>
            <a:endParaRPr lang="zh-CN" altLang="en-US"/>
          </a:p>
        </p:txBody>
      </p:sp>
      <p:sp>
        <p:nvSpPr>
          <p:cNvPr id="66" name="图片占位符 65">
            <a:extLst>
              <a:ext uri="{FF2B5EF4-FFF2-40B4-BE49-F238E27FC236}">
                <a16:creationId xmlns:a16="http://schemas.microsoft.com/office/drawing/2014/main" id="{137FC995-D7AF-4764-A6F1-9EF75EBB96BE}"/>
              </a:ext>
            </a:extLst>
          </p:cNvPr>
          <p:cNvSpPr>
            <a:spLocks noGrp="1"/>
          </p:cNvSpPr>
          <p:nvPr>
            <p:ph type="pic" sz="quarter" idx="15"/>
          </p:nvPr>
        </p:nvSpPr>
        <p:spPr>
          <a:xfrm>
            <a:off x="4870735" y="2000995"/>
            <a:ext cx="2553198" cy="2622134"/>
          </a:xfrm>
          <a:custGeom>
            <a:avLst/>
            <a:gdLst>
              <a:gd name="connsiteX0" fmla="*/ 0 w 2594851"/>
              <a:gd name="connsiteY0" fmla="*/ 0 h 3470916"/>
              <a:gd name="connsiteX1" fmla="*/ 2594851 w 2594851"/>
              <a:gd name="connsiteY1" fmla="*/ 0 h 3470916"/>
              <a:gd name="connsiteX2" fmla="*/ 2594851 w 2594851"/>
              <a:gd name="connsiteY2" fmla="*/ 3470916 h 3470916"/>
              <a:gd name="connsiteX3" fmla="*/ 0 w 2594851"/>
              <a:gd name="connsiteY3" fmla="*/ 3470916 h 3470916"/>
            </a:gdLst>
            <a:ahLst/>
            <a:cxnLst>
              <a:cxn ang="0">
                <a:pos x="connsiteX0" y="connsiteY0"/>
              </a:cxn>
              <a:cxn ang="0">
                <a:pos x="connsiteX1" y="connsiteY1"/>
              </a:cxn>
              <a:cxn ang="0">
                <a:pos x="connsiteX2" y="connsiteY2"/>
              </a:cxn>
              <a:cxn ang="0">
                <a:pos x="connsiteX3" y="connsiteY3"/>
              </a:cxn>
            </a:cxnLst>
            <a:rect l="l" t="t" r="r" b="b"/>
            <a:pathLst>
              <a:path w="2594851" h="3470916">
                <a:moveTo>
                  <a:pt x="0" y="0"/>
                </a:moveTo>
                <a:lnTo>
                  <a:pt x="2594851" y="0"/>
                </a:lnTo>
                <a:lnTo>
                  <a:pt x="2594851" y="3470916"/>
                </a:lnTo>
                <a:lnTo>
                  <a:pt x="0" y="3470916"/>
                </a:lnTo>
                <a:close/>
              </a:path>
            </a:pathLst>
          </a:custGeom>
          <a:ln w="44450">
            <a:solidFill>
              <a:schemeClr val="bg1"/>
            </a:solidFill>
          </a:ln>
          <a:effectLst>
            <a:outerShdw blurRad="228600" sx="102000" sy="102000" algn="ctr" rotWithShape="0">
              <a:prstClr val="black">
                <a:alpha val="20000"/>
              </a:prstClr>
            </a:outerShdw>
          </a:effectLst>
        </p:spPr>
        <p:txBody>
          <a:bodyPr wrap="square">
            <a:noAutofit/>
          </a:bodyPr>
          <a:lstStyle/>
          <a:p>
            <a:endParaRPr lang="zh-CN" altLang="en-US"/>
          </a:p>
        </p:txBody>
      </p:sp>
      <p:sp>
        <p:nvSpPr>
          <p:cNvPr id="65" name="文本占位符 6">
            <a:extLst>
              <a:ext uri="{FF2B5EF4-FFF2-40B4-BE49-F238E27FC236}">
                <a16:creationId xmlns:a16="http://schemas.microsoft.com/office/drawing/2014/main" id="{62170610-6893-4169-BB2F-5D31D15E107A}"/>
              </a:ext>
            </a:extLst>
          </p:cNvPr>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E25753A8-52B2-4E12-8A28-0E2A0A183F6F}"/>
              </a:ext>
            </a:extLst>
          </p:cNvPr>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8" name="文本占位符 6">
            <a:extLst>
              <a:ext uri="{FF2B5EF4-FFF2-40B4-BE49-F238E27FC236}">
                <a16:creationId xmlns:a16="http://schemas.microsoft.com/office/drawing/2014/main" id="{FBB46508-0160-4965-A3DE-C7D07DC0B381}"/>
              </a:ext>
            </a:extLst>
          </p:cNvPr>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99CFB032-F074-4A23-82D4-8E9498A755FD}"/>
              </a:ext>
            </a:extLst>
          </p:cNvPr>
          <p:cNvSpPr>
            <a:spLocks noGrp="1"/>
          </p:cNvSpPr>
          <p:nvPr>
            <p:ph type="body" sz="quarter" idx="19"/>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0" name="文本占位符 6">
            <a:extLst>
              <a:ext uri="{FF2B5EF4-FFF2-40B4-BE49-F238E27FC236}">
                <a16:creationId xmlns:a16="http://schemas.microsoft.com/office/drawing/2014/main" id="{FE19E96E-A2F8-49C4-B2A5-B2366B27067D}"/>
              </a:ext>
            </a:extLst>
          </p:cNvPr>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2914470604"/>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B30CFF-3064-4492-A012-F07474BEAB7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D8E01FE-39AB-4866-8282-12E531BCA6C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27DF2C-A695-4B00-8FA3-3500A65A594F}"/>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3414AC84-4744-47B6-9703-63BFFCA3F0C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9100E1-6890-479C-8449-FFF9EBDBD387}"/>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37809346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两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EA62DC30-3A43-4096-B390-46B095DBF8F2}"/>
              </a:ext>
            </a:extLst>
          </p:cNvPr>
          <p:cNvSpPr/>
          <p:nvPr userDrawn="1"/>
        </p:nvSpPr>
        <p:spPr>
          <a:xfrm>
            <a:off x="0" y="3751510"/>
            <a:ext cx="12192000" cy="300363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ED1E3A81-B924-4BF5-B855-27BC6CF1079C}"/>
              </a:ext>
            </a:extLst>
          </p:cNvPr>
          <p:cNvSpPr/>
          <p:nvPr userDrawn="1"/>
        </p:nvSpPr>
        <p:spPr>
          <a:xfrm>
            <a:off x="0" y="3854370"/>
            <a:ext cx="12192000" cy="30036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图片占位符 61">
            <a:extLst>
              <a:ext uri="{FF2B5EF4-FFF2-40B4-BE49-F238E27FC236}">
                <a16:creationId xmlns:a16="http://schemas.microsoft.com/office/drawing/2014/main" id="{D36B6ABC-2F85-4085-9680-446F575A7FE4}"/>
              </a:ext>
            </a:extLst>
          </p:cNvPr>
          <p:cNvSpPr>
            <a:spLocks noGrp="1"/>
          </p:cNvSpPr>
          <p:nvPr>
            <p:ph type="pic" sz="quarter" idx="14"/>
          </p:nvPr>
        </p:nvSpPr>
        <p:spPr>
          <a:xfrm>
            <a:off x="7245460" y="1855886"/>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sp>
        <p:nvSpPr>
          <p:cNvPr id="60" name="图片占位符 59">
            <a:extLst>
              <a:ext uri="{FF2B5EF4-FFF2-40B4-BE49-F238E27FC236}">
                <a16:creationId xmlns:a16="http://schemas.microsoft.com/office/drawing/2014/main" id="{5E74736A-DA88-4CB8-B569-D5757608CC50}"/>
              </a:ext>
            </a:extLst>
          </p:cNvPr>
          <p:cNvSpPr>
            <a:spLocks noGrp="1"/>
          </p:cNvSpPr>
          <p:nvPr>
            <p:ph type="pic" sz="quarter" idx="13"/>
          </p:nvPr>
        </p:nvSpPr>
        <p:spPr>
          <a:xfrm>
            <a:off x="1539142" y="1855885"/>
            <a:ext cx="3407400" cy="2210766"/>
          </a:xfrm>
          <a:custGeom>
            <a:avLst/>
            <a:gdLst>
              <a:gd name="connsiteX0" fmla="*/ 0 w 2963119"/>
              <a:gd name="connsiteY0" fmla="*/ 0 h 2419109"/>
              <a:gd name="connsiteX1" fmla="*/ 2963119 w 2963119"/>
              <a:gd name="connsiteY1" fmla="*/ 0 h 2419109"/>
              <a:gd name="connsiteX2" fmla="*/ 2963119 w 2963119"/>
              <a:gd name="connsiteY2" fmla="*/ 2419109 h 2419109"/>
              <a:gd name="connsiteX3" fmla="*/ 0 w 2963119"/>
              <a:gd name="connsiteY3" fmla="*/ 2419109 h 2419109"/>
            </a:gdLst>
            <a:ahLst/>
            <a:cxnLst>
              <a:cxn ang="0">
                <a:pos x="connsiteX0" y="connsiteY0"/>
              </a:cxn>
              <a:cxn ang="0">
                <a:pos x="connsiteX1" y="connsiteY1"/>
              </a:cxn>
              <a:cxn ang="0">
                <a:pos x="connsiteX2" y="connsiteY2"/>
              </a:cxn>
              <a:cxn ang="0">
                <a:pos x="connsiteX3" y="connsiteY3"/>
              </a:cxn>
            </a:cxnLst>
            <a:rect l="l" t="t" r="r" b="b"/>
            <a:pathLst>
              <a:path w="2963119" h="2419109">
                <a:moveTo>
                  <a:pt x="0" y="0"/>
                </a:moveTo>
                <a:lnTo>
                  <a:pt x="2963119" y="0"/>
                </a:lnTo>
                <a:lnTo>
                  <a:pt x="2963119" y="2419109"/>
                </a:lnTo>
                <a:lnTo>
                  <a:pt x="0" y="2419109"/>
                </a:lnTo>
                <a:close/>
              </a:path>
            </a:pathLst>
          </a:custGeom>
          <a:ln w="12700">
            <a:solidFill>
              <a:schemeClr val="bg1"/>
            </a:solidFill>
          </a:ln>
          <a:effectLst>
            <a:outerShdw blurRad="203200" dist="38100" dir="18900000" algn="bl" rotWithShape="0">
              <a:prstClr val="black">
                <a:alpha val="20000"/>
              </a:prstClr>
            </a:outerShdw>
          </a:effectLst>
        </p:spPr>
        <p:txBody>
          <a:bodyPr wrap="square">
            <a:noAutofit/>
          </a:bodyPr>
          <a:lstStyle/>
          <a:p>
            <a:endParaRPr lang="zh-CN" altLang="en-US"/>
          </a:p>
        </p:txBody>
      </p:sp>
      <p:grpSp>
        <p:nvGrpSpPr>
          <p:cNvPr id="4" name="组合 3">
            <a:extLst>
              <a:ext uri="{FF2B5EF4-FFF2-40B4-BE49-F238E27FC236}">
                <a16:creationId xmlns:a16="http://schemas.microsoft.com/office/drawing/2014/main" id="{B56925B3-42E9-4CE3-9810-91D6EE7BE2EF}"/>
              </a:ext>
            </a:extLst>
          </p:cNvPr>
          <p:cNvGrpSpPr/>
          <p:nvPr userDrawn="1"/>
        </p:nvGrpSpPr>
        <p:grpSpPr>
          <a:xfrm>
            <a:off x="2989652" y="1550098"/>
            <a:ext cx="2214911" cy="1736821"/>
            <a:chOff x="2795481" y="1665285"/>
            <a:chExt cx="2214911" cy="1736821"/>
          </a:xfrm>
        </p:grpSpPr>
        <p:sp>
          <p:nvSpPr>
            <p:cNvPr id="10" name="矩形 9">
              <a:extLst>
                <a:ext uri="{FF2B5EF4-FFF2-40B4-BE49-F238E27FC236}">
                  <a16:creationId xmlns:a16="http://schemas.microsoft.com/office/drawing/2014/main" id="{D209F358-3DD9-4EC3-8F10-AD76A260DB54}"/>
                </a:ext>
              </a:extLst>
            </p:cNvPr>
            <p:cNvSpPr/>
            <p:nvPr userDrawn="1"/>
          </p:nvSpPr>
          <p:spPr>
            <a:xfrm>
              <a:off x="2795481"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9A90FC6D-7C84-4382-9A1D-799E8FFF387D}"/>
                </a:ext>
              </a:extLst>
            </p:cNvPr>
            <p:cNvSpPr/>
            <p:nvPr userDrawn="1"/>
          </p:nvSpPr>
          <p:spPr>
            <a:xfrm>
              <a:off x="2882194"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7CCBFE4E-9554-4DBF-ABEC-1C1C1C606624}"/>
              </a:ext>
            </a:extLst>
          </p:cNvPr>
          <p:cNvGrpSpPr/>
          <p:nvPr userDrawn="1"/>
        </p:nvGrpSpPr>
        <p:grpSpPr>
          <a:xfrm>
            <a:off x="8679614" y="1550098"/>
            <a:ext cx="2214911" cy="1736821"/>
            <a:chOff x="8485443" y="1665285"/>
            <a:chExt cx="2214911" cy="1736821"/>
          </a:xfrm>
        </p:grpSpPr>
        <p:sp>
          <p:nvSpPr>
            <p:cNvPr id="65" name="矩形 64">
              <a:extLst>
                <a:ext uri="{FF2B5EF4-FFF2-40B4-BE49-F238E27FC236}">
                  <a16:creationId xmlns:a16="http://schemas.microsoft.com/office/drawing/2014/main" id="{0E7B1342-9F3A-4544-BB15-4EAE60F85974}"/>
                </a:ext>
              </a:extLst>
            </p:cNvPr>
            <p:cNvSpPr/>
            <p:nvPr userDrawn="1"/>
          </p:nvSpPr>
          <p:spPr>
            <a:xfrm>
              <a:off x="8485443" y="1755607"/>
              <a:ext cx="2128198" cy="1646499"/>
            </a:xfrm>
            <a:prstGeom prst="rect">
              <a:avLst/>
            </a:prstGeom>
            <a:noFill/>
            <a:ln>
              <a:gradFill>
                <a:gsLst>
                  <a:gs pos="0">
                    <a:schemeClr val="accent1"/>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3DF40EEB-5D67-4617-A788-54AA65BABB6A}"/>
                </a:ext>
              </a:extLst>
            </p:cNvPr>
            <p:cNvSpPr/>
            <p:nvPr userDrawn="1"/>
          </p:nvSpPr>
          <p:spPr>
            <a:xfrm>
              <a:off x="8572156" y="1665285"/>
              <a:ext cx="2128198" cy="1646499"/>
            </a:xfrm>
            <a:prstGeom prst="rect">
              <a:avLst/>
            </a:prstGeom>
            <a:noFill/>
            <a:ln>
              <a:gradFill>
                <a:gsLst>
                  <a:gs pos="0">
                    <a:schemeClr val="accent1">
                      <a:alpha val="46000"/>
                    </a:schemeClr>
                  </a:gs>
                  <a:gs pos="37000">
                    <a:schemeClr val="accent1">
                      <a:alpha val="0"/>
                    </a:scheme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文本占位符 6">
            <a:extLst>
              <a:ext uri="{FF2B5EF4-FFF2-40B4-BE49-F238E27FC236}">
                <a16:creationId xmlns:a16="http://schemas.microsoft.com/office/drawing/2014/main" id="{1DA08051-72B8-45F7-B330-0B3211F49666}"/>
              </a:ext>
            </a:extLst>
          </p:cNvPr>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7AE1AF28-6DCB-46F1-9C45-CA9060785FC6}"/>
              </a:ext>
            </a:extLst>
          </p:cNvPr>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15B107FA-6ADD-4A53-862F-848B9063978F}"/>
              </a:ext>
            </a:extLst>
          </p:cNvPr>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712634AD-80DA-4AB4-8978-544367A78CB5}"/>
              </a:ext>
            </a:extLst>
          </p:cNvPr>
          <p:cNvSpPr>
            <a:spLocks noGrp="1"/>
          </p:cNvSpPr>
          <p:nvPr>
            <p:ph type="body" sz="quarter" idx="18"/>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773CE63E-5C8E-4C17-B050-94665D111B81}"/>
              </a:ext>
            </a:extLst>
          </p:cNvPr>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grpSp>
        <p:nvGrpSpPr>
          <p:cNvPr id="76" name="组合 75">
            <a:extLst>
              <a:ext uri="{FF2B5EF4-FFF2-40B4-BE49-F238E27FC236}">
                <a16:creationId xmlns:a16="http://schemas.microsoft.com/office/drawing/2014/main" id="{D1BEAF39-AA70-47D9-AC32-7B22A5D1B71F}"/>
              </a:ext>
            </a:extLst>
          </p:cNvPr>
          <p:cNvGrpSpPr/>
          <p:nvPr userDrawn="1"/>
        </p:nvGrpSpPr>
        <p:grpSpPr>
          <a:xfrm rot="10800000">
            <a:off x="1295604" y="2597509"/>
            <a:ext cx="2214911" cy="1736821"/>
            <a:chOff x="2795481" y="1665285"/>
            <a:chExt cx="2214911" cy="1736821"/>
          </a:xfrm>
        </p:grpSpPr>
        <p:sp>
          <p:nvSpPr>
            <p:cNvPr id="77" name="矩形 76">
              <a:extLst>
                <a:ext uri="{FF2B5EF4-FFF2-40B4-BE49-F238E27FC236}">
                  <a16:creationId xmlns:a16="http://schemas.microsoft.com/office/drawing/2014/main" id="{018CE4A3-70B9-423F-AFE6-BA233B48CE67}"/>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a:extLst>
                <a:ext uri="{FF2B5EF4-FFF2-40B4-BE49-F238E27FC236}">
                  <a16:creationId xmlns:a16="http://schemas.microsoft.com/office/drawing/2014/main" id="{CC1068E7-098A-4BB3-8C0A-0BCFC7BDC3B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F1AB6BA1-A7A4-4EA5-A5EF-1E3A308C4E3A}"/>
              </a:ext>
            </a:extLst>
          </p:cNvPr>
          <p:cNvGrpSpPr/>
          <p:nvPr userDrawn="1"/>
        </p:nvGrpSpPr>
        <p:grpSpPr>
          <a:xfrm rot="10800000">
            <a:off x="7024785" y="2597509"/>
            <a:ext cx="2214911" cy="1736821"/>
            <a:chOff x="2795481" y="1665285"/>
            <a:chExt cx="2214911" cy="1736821"/>
          </a:xfrm>
        </p:grpSpPr>
        <p:sp>
          <p:nvSpPr>
            <p:cNvPr id="80" name="矩形 79">
              <a:extLst>
                <a:ext uri="{FF2B5EF4-FFF2-40B4-BE49-F238E27FC236}">
                  <a16:creationId xmlns:a16="http://schemas.microsoft.com/office/drawing/2014/main" id="{A0C191F5-6CD0-4D24-BF27-36DC71A79105}"/>
                </a:ext>
              </a:extLst>
            </p:cNvPr>
            <p:cNvSpPr/>
            <p:nvPr userDrawn="1"/>
          </p:nvSpPr>
          <p:spPr>
            <a:xfrm>
              <a:off x="2795481" y="1755607"/>
              <a:ext cx="2128198" cy="1646499"/>
            </a:xfrm>
            <a:prstGeom prst="rect">
              <a:avLst/>
            </a:prstGeom>
            <a:noFill/>
            <a:ln>
              <a:gradFill>
                <a:gsLst>
                  <a:gs pos="0">
                    <a:srgbClr val="FF9900"/>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A72A5210-FD10-4630-84F6-7AEF2121E0DB}"/>
                </a:ext>
              </a:extLst>
            </p:cNvPr>
            <p:cNvSpPr/>
            <p:nvPr userDrawn="1"/>
          </p:nvSpPr>
          <p:spPr>
            <a:xfrm>
              <a:off x="2882194" y="1665285"/>
              <a:ext cx="2128198" cy="1646499"/>
            </a:xfrm>
            <a:prstGeom prst="rect">
              <a:avLst/>
            </a:prstGeom>
            <a:noFill/>
            <a:ln>
              <a:gradFill>
                <a:gsLst>
                  <a:gs pos="0">
                    <a:srgbClr val="FF9900">
                      <a:alpha val="48000"/>
                    </a:srgbClr>
                  </a:gs>
                  <a:gs pos="37000">
                    <a:srgbClr val="FF9900">
                      <a:alpha val="0"/>
                    </a:srgbClr>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6165981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一张图文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a:extLst>
              <a:ext uri="{FF2B5EF4-FFF2-40B4-BE49-F238E27FC236}">
                <a16:creationId xmlns:a16="http://schemas.microsoft.com/office/drawing/2014/main" id="{9832DC3A-AD7D-46F0-9FD8-F3CEEB0B9699}"/>
              </a:ext>
            </a:extLst>
          </p:cNvPr>
          <p:cNvSpPr/>
          <p:nvPr userDrawn="1"/>
        </p:nvSpPr>
        <p:spPr>
          <a:xfrm>
            <a:off x="1018572" y="2305298"/>
            <a:ext cx="10154856" cy="2801394"/>
          </a:xfrm>
          <a:prstGeom prst="rect">
            <a:avLst/>
          </a:prstGeom>
          <a:solidFill>
            <a:srgbClr val="FF99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B3D0E4F3-4C7C-4763-BD38-CE6829FE8441}"/>
              </a:ext>
            </a:extLst>
          </p:cNvPr>
          <p:cNvSpPr/>
          <p:nvPr userDrawn="1"/>
        </p:nvSpPr>
        <p:spPr>
          <a:xfrm>
            <a:off x="1018572" y="2418950"/>
            <a:ext cx="10154856" cy="2801394"/>
          </a:xfrm>
          <a:prstGeom prst="rect">
            <a:avLst/>
          </a:prstGeom>
          <a:solidFill>
            <a:schemeClr val="bg2"/>
          </a:solidFill>
          <a:ln>
            <a:noFill/>
          </a:ln>
          <a:effectLst>
            <a:outerShdw blurRad="292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半闭框 54">
            <a:extLst>
              <a:ext uri="{FF2B5EF4-FFF2-40B4-BE49-F238E27FC236}">
                <a16:creationId xmlns:a16="http://schemas.microsoft.com/office/drawing/2014/main" id="{966337F1-0B59-4DEC-8134-5F7A55BA1F91}"/>
              </a:ext>
            </a:extLst>
          </p:cNvPr>
          <p:cNvSpPr/>
          <p:nvPr userDrawn="1"/>
        </p:nvSpPr>
        <p:spPr>
          <a:xfrm rot="5400000">
            <a:off x="10259028" y="2305298"/>
            <a:ext cx="914400" cy="914400"/>
          </a:xfrm>
          <a:prstGeom prst="halfFrame">
            <a:avLst>
              <a:gd name="adj1" fmla="val 18000"/>
              <a:gd name="adj2" fmla="val 19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半闭框 56">
            <a:extLst>
              <a:ext uri="{FF2B5EF4-FFF2-40B4-BE49-F238E27FC236}">
                <a16:creationId xmlns:a16="http://schemas.microsoft.com/office/drawing/2014/main" id="{1B1C6F26-E58E-4503-9F67-D13BF7F056EA}"/>
              </a:ext>
            </a:extLst>
          </p:cNvPr>
          <p:cNvSpPr/>
          <p:nvPr userDrawn="1"/>
        </p:nvSpPr>
        <p:spPr>
          <a:xfrm rot="16200000">
            <a:off x="1018572" y="4323148"/>
            <a:ext cx="914400" cy="914400"/>
          </a:xfrm>
          <a:prstGeom prst="halfFrame">
            <a:avLst>
              <a:gd name="adj1" fmla="val 18000"/>
              <a:gd name="adj2" fmla="val 19333"/>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图片占位符 57">
            <a:extLst>
              <a:ext uri="{FF2B5EF4-FFF2-40B4-BE49-F238E27FC236}">
                <a16:creationId xmlns:a16="http://schemas.microsoft.com/office/drawing/2014/main" id="{D75A0586-36D3-4891-A487-AD593043223B}"/>
              </a:ext>
            </a:extLst>
          </p:cNvPr>
          <p:cNvSpPr>
            <a:spLocks noGrp="1"/>
          </p:cNvSpPr>
          <p:nvPr>
            <p:ph type="pic" sz="quarter" idx="13"/>
          </p:nvPr>
        </p:nvSpPr>
        <p:spPr>
          <a:xfrm>
            <a:off x="1400538" y="1875100"/>
            <a:ext cx="3067291" cy="3750197"/>
          </a:xfrm>
          <a:custGeom>
            <a:avLst/>
            <a:gdLst>
              <a:gd name="connsiteX0" fmla="*/ 0 w 3067291"/>
              <a:gd name="connsiteY0" fmla="*/ 0 h 3750197"/>
              <a:gd name="connsiteX1" fmla="*/ 3067291 w 3067291"/>
              <a:gd name="connsiteY1" fmla="*/ 0 h 3750197"/>
              <a:gd name="connsiteX2" fmla="*/ 3067291 w 3067291"/>
              <a:gd name="connsiteY2" fmla="*/ 3750197 h 3750197"/>
              <a:gd name="connsiteX3" fmla="*/ 0 w 3067291"/>
              <a:gd name="connsiteY3" fmla="*/ 3750197 h 3750197"/>
            </a:gdLst>
            <a:ahLst/>
            <a:cxnLst>
              <a:cxn ang="0">
                <a:pos x="connsiteX0" y="connsiteY0"/>
              </a:cxn>
              <a:cxn ang="0">
                <a:pos x="connsiteX1" y="connsiteY1"/>
              </a:cxn>
              <a:cxn ang="0">
                <a:pos x="connsiteX2" y="connsiteY2"/>
              </a:cxn>
              <a:cxn ang="0">
                <a:pos x="connsiteX3" y="connsiteY3"/>
              </a:cxn>
            </a:cxnLst>
            <a:rect l="l" t="t" r="r" b="b"/>
            <a:pathLst>
              <a:path w="3067291" h="3750197">
                <a:moveTo>
                  <a:pt x="0" y="0"/>
                </a:moveTo>
                <a:lnTo>
                  <a:pt x="3067291" y="0"/>
                </a:lnTo>
                <a:lnTo>
                  <a:pt x="3067291" y="3750197"/>
                </a:lnTo>
                <a:lnTo>
                  <a:pt x="0" y="3750197"/>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65" name="文本占位符 6">
            <a:extLst>
              <a:ext uri="{FF2B5EF4-FFF2-40B4-BE49-F238E27FC236}">
                <a16:creationId xmlns:a16="http://schemas.microsoft.com/office/drawing/2014/main" id="{2C69118E-486D-4253-A6EC-225B42F16D22}"/>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a:extLst>
              <a:ext uri="{FF2B5EF4-FFF2-40B4-BE49-F238E27FC236}">
                <a16:creationId xmlns:a16="http://schemas.microsoft.com/office/drawing/2014/main" id="{AD1FE4E9-490E-401F-A76C-0083A085F12F}"/>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7" name="文本占位符 6">
            <a:extLst>
              <a:ext uri="{FF2B5EF4-FFF2-40B4-BE49-F238E27FC236}">
                <a16:creationId xmlns:a16="http://schemas.microsoft.com/office/drawing/2014/main" id="{695FFF29-7215-4B79-AB19-7991FA770BFE}"/>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8" name="文本占位符 6">
            <a:extLst>
              <a:ext uri="{FF2B5EF4-FFF2-40B4-BE49-F238E27FC236}">
                <a16:creationId xmlns:a16="http://schemas.microsoft.com/office/drawing/2014/main" id="{0D4FD1A2-AB27-4270-82AF-6BFA921673CE}"/>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9" name="文本占位符 6">
            <a:extLst>
              <a:ext uri="{FF2B5EF4-FFF2-40B4-BE49-F238E27FC236}">
                <a16:creationId xmlns:a16="http://schemas.microsoft.com/office/drawing/2014/main" id="{29B8182F-638C-423B-B79B-824EB60A1854}"/>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375977558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六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A822964B-91E7-4C65-8867-3176D9F09D80}"/>
              </a:ext>
            </a:extLst>
          </p:cNvPr>
          <p:cNvSpPr/>
          <p:nvPr userDrawn="1"/>
        </p:nvSpPr>
        <p:spPr>
          <a:xfrm>
            <a:off x="0" y="4328452"/>
            <a:ext cx="12192000" cy="2529548"/>
          </a:xfrm>
          <a:custGeom>
            <a:avLst/>
            <a:gdLst>
              <a:gd name="connsiteX0" fmla="*/ 6096000 w 12192000"/>
              <a:gd name="connsiteY0" fmla="*/ 0 h 2529548"/>
              <a:gd name="connsiteX1" fmla="*/ 12136682 w 12192000"/>
              <a:gd name="connsiteY1" fmla="*/ 669550 h 2529548"/>
              <a:gd name="connsiteX2" fmla="*/ 12192000 w 12192000"/>
              <a:gd name="connsiteY2" fmla="*/ 686936 h 2529548"/>
              <a:gd name="connsiteX3" fmla="*/ 12192000 w 12192000"/>
              <a:gd name="connsiteY3" fmla="*/ 2529548 h 2529548"/>
              <a:gd name="connsiteX4" fmla="*/ 0 w 12192000"/>
              <a:gd name="connsiteY4" fmla="*/ 2529548 h 2529548"/>
              <a:gd name="connsiteX5" fmla="*/ 0 w 12192000"/>
              <a:gd name="connsiteY5" fmla="*/ 686936 h 2529548"/>
              <a:gd name="connsiteX6" fmla="*/ 55319 w 12192000"/>
              <a:gd name="connsiteY6" fmla="*/ 669550 h 2529548"/>
              <a:gd name="connsiteX7" fmla="*/ 6096000 w 12192000"/>
              <a:gd name="connsiteY7" fmla="*/ 0 h 252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529548">
                <a:moveTo>
                  <a:pt x="6096000" y="0"/>
                </a:moveTo>
                <a:cubicBezTo>
                  <a:pt x="8527935" y="0"/>
                  <a:pt x="10700860" y="260639"/>
                  <a:pt x="12136682" y="669550"/>
                </a:cubicBezTo>
                <a:lnTo>
                  <a:pt x="12192000" y="686936"/>
                </a:lnTo>
                <a:lnTo>
                  <a:pt x="12192000" y="2529548"/>
                </a:lnTo>
                <a:lnTo>
                  <a:pt x="0" y="2529548"/>
                </a:lnTo>
                <a:lnTo>
                  <a:pt x="0" y="686936"/>
                </a:lnTo>
                <a:lnTo>
                  <a:pt x="55319" y="669550"/>
                </a:lnTo>
                <a:cubicBezTo>
                  <a:pt x="1491140" y="260639"/>
                  <a:pt x="3664065" y="0"/>
                  <a:pt x="609600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79" name="平行四边形 78">
            <a:extLst>
              <a:ext uri="{FF2B5EF4-FFF2-40B4-BE49-F238E27FC236}">
                <a16:creationId xmlns:a16="http://schemas.microsoft.com/office/drawing/2014/main" id="{4F239652-480D-40B8-9019-5A171460DE97}"/>
              </a:ext>
            </a:extLst>
          </p:cNvPr>
          <p:cNvSpPr/>
          <p:nvPr userDrawn="1"/>
        </p:nvSpPr>
        <p:spPr>
          <a:xfrm>
            <a:off x="1610623" y="1647185"/>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60">
            <a:extLst>
              <a:ext uri="{FF2B5EF4-FFF2-40B4-BE49-F238E27FC236}">
                <a16:creationId xmlns:a16="http://schemas.microsoft.com/office/drawing/2014/main" id="{75C0628B-0107-4908-A54A-FADFDD23615B}"/>
              </a:ext>
            </a:extLst>
          </p:cNvPr>
          <p:cNvSpPr>
            <a:spLocks noGrp="1"/>
          </p:cNvSpPr>
          <p:nvPr>
            <p:ph type="pic" sz="quarter" idx="13"/>
          </p:nvPr>
        </p:nvSpPr>
        <p:spPr>
          <a:xfrm>
            <a:off x="613458"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bg1"/>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bg1"/>
                </a:solidFill>
                <a:latin typeface="+mn-ea"/>
                <a:ea typeface="+mn-ea"/>
              </a:rPr>
              <a:t>学</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无</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止</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境 气</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有</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浩</a:t>
            </a:r>
            <a:r>
              <a:rPr lang="en-US" altLang="zh-CN" sz="1100" spc="300" dirty="0">
                <a:solidFill>
                  <a:schemeClr val="bg1"/>
                </a:solidFill>
                <a:latin typeface="+mn-ea"/>
                <a:ea typeface="+mn-ea"/>
              </a:rPr>
              <a:t>/</a:t>
            </a:r>
            <a:r>
              <a:rPr lang="zh-CN" altLang="en-US" sz="1100" spc="300" dirty="0">
                <a:solidFill>
                  <a:schemeClr val="bg1"/>
                </a:solidFill>
                <a:latin typeface="+mn-ea"/>
                <a:ea typeface="+mn-ea"/>
              </a:rPr>
              <a:t>然</a:t>
            </a:r>
          </a:p>
        </p:txBody>
      </p:sp>
      <p:sp>
        <p:nvSpPr>
          <p:cNvPr id="80" name="平行四边形 79">
            <a:extLst>
              <a:ext uri="{FF2B5EF4-FFF2-40B4-BE49-F238E27FC236}">
                <a16:creationId xmlns:a16="http://schemas.microsoft.com/office/drawing/2014/main" id="{EF1A384D-BF04-41D8-B693-EA7409EA8B85}"/>
              </a:ext>
            </a:extLst>
          </p:cNvPr>
          <p:cNvSpPr/>
          <p:nvPr userDrawn="1"/>
        </p:nvSpPr>
        <p:spPr>
          <a:xfrm>
            <a:off x="3233819"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图片占位符 63">
            <a:extLst>
              <a:ext uri="{FF2B5EF4-FFF2-40B4-BE49-F238E27FC236}">
                <a16:creationId xmlns:a16="http://schemas.microsoft.com/office/drawing/2014/main" id="{2D20FD16-0B2B-47E8-9D03-56A0AF5D7415}"/>
              </a:ext>
            </a:extLst>
          </p:cNvPr>
          <p:cNvSpPr>
            <a:spLocks noGrp="1"/>
          </p:cNvSpPr>
          <p:nvPr>
            <p:ph type="pic" sz="quarter" idx="14"/>
          </p:nvPr>
        </p:nvSpPr>
        <p:spPr>
          <a:xfrm>
            <a:off x="2245489" y="2886437"/>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1" name="平行四边形 80">
            <a:extLst>
              <a:ext uri="{FF2B5EF4-FFF2-40B4-BE49-F238E27FC236}">
                <a16:creationId xmlns:a16="http://schemas.microsoft.com/office/drawing/2014/main" id="{E6836AFA-C849-47CF-BF5E-AD8D6572DE9F}"/>
              </a:ext>
            </a:extLst>
          </p:cNvPr>
          <p:cNvSpPr/>
          <p:nvPr userDrawn="1"/>
        </p:nvSpPr>
        <p:spPr>
          <a:xfrm>
            <a:off x="5218234"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图片占位符 66">
            <a:extLst>
              <a:ext uri="{FF2B5EF4-FFF2-40B4-BE49-F238E27FC236}">
                <a16:creationId xmlns:a16="http://schemas.microsoft.com/office/drawing/2014/main" id="{12FBE6FC-19D3-47ED-9281-85801627E305}"/>
              </a:ext>
            </a:extLst>
          </p:cNvPr>
          <p:cNvSpPr>
            <a:spLocks noGrp="1"/>
          </p:cNvSpPr>
          <p:nvPr>
            <p:ph type="pic" sz="quarter" idx="15"/>
          </p:nvPr>
        </p:nvSpPr>
        <p:spPr>
          <a:xfrm>
            <a:off x="4224759"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平行四边形 81">
            <a:extLst>
              <a:ext uri="{FF2B5EF4-FFF2-40B4-BE49-F238E27FC236}">
                <a16:creationId xmlns:a16="http://schemas.microsoft.com/office/drawing/2014/main" id="{28AF71D9-2379-4088-A037-58EEA0BF0B2D}"/>
              </a:ext>
            </a:extLst>
          </p:cNvPr>
          <p:cNvSpPr/>
          <p:nvPr userDrawn="1"/>
        </p:nvSpPr>
        <p:spPr>
          <a:xfrm>
            <a:off x="8841110" y="1641752"/>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图片占位符 72">
            <a:extLst>
              <a:ext uri="{FF2B5EF4-FFF2-40B4-BE49-F238E27FC236}">
                <a16:creationId xmlns:a16="http://schemas.microsoft.com/office/drawing/2014/main" id="{83EB9B05-C22D-4301-936D-B8D7833238A1}"/>
              </a:ext>
            </a:extLst>
          </p:cNvPr>
          <p:cNvSpPr>
            <a:spLocks noGrp="1"/>
          </p:cNvSpPr>
          <p:nvPr>
            <p:ph type="pic" sz="quarter" idx="17"/>
          </p:nvPr>
        </p:nvSpPr>
        <p:spPr>
          <a:xfrm>
            <a:off x="7847634" y="1736203"/>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3" name="平行四边形 82">
            <a:extLst>
              <a:ext uri="{FF2B5EF4-FFF2-40B4-BE49-F238E27FC236}">
                <a16:creationId xmlns:a16="http://schemas.microsoft.com/office/drawing/2014/main" id="{17B27FF4-6F64-4F49-A8C3-0E0944E8F450}"/>
              </a:ext>
            </a:extLst>
          </p:cNvPr>
          <p:cNvSpPr/>
          <p:nvPr userDrawn="1"/>
        </p:nvSpPr>
        <p:spPr>
          <a:xfrm>
            <a:off x="6869684" y="279963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图片占位符 69">
            <a:extLst>
              <a:ext uri="{FF2B5EF4-FFF2-40B4-BE49-F238E27FC236}">
                <a16:creationId xmlns:a16="http://schemas.microsoft.com/office/drawing/2014/main" id="{C0B9A032-042B-4BE4-BB91-1C3AC646FE7C}"/>
              </a:ext>
            </a:extLst>
          </p:cNvPr>
          <p:cNvSpPr>
            <a:spLocks noGrp="1"/>
          </p:cNvSpPr>
          <p:nvPr>
            <p:ph type="pic" sz="quarter" idx="16"/>
          </p:nvPr>
        </p:nvSpPr>
        <p:spPr>
          <a:xfrm>
            <a:off x="5883798" y="2898011"/>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4" name="平行四边形 83">
            <a:extLst>
              <a:ext uri="{FF2B5EF4-FFF2-40B4-BE49-F238E27FC236}">
                <a16:creationId xmlns:a16="http://schemas.microsoft.com/office/drawing/2014/main" id="{BB59B63F-714E-4C3A-BD1C-36881E331546}"/>
              </a:ext>
            </a:extLst>
          </p:cNvPr>
          <p:cNvSpPr/>
          <p:nvPr userDrawn="1"/>
        </p:nvSpPr>
        <p:spPr>
          <a:xfrm>
            <a:off x="10466581" y="2789471"/>
            <a:ext cx="1216152" cy="1067957"/>
          </a:xfrm>
          <a:prstGeom prst="parallelogram">
            <a:avLst>
              <a:gd name="adj" fmla="val 14287"/>
            </a:avLst>
          </a:prstGeom>
          <a:ln>
            <a:noFill/>
          </a:ln>
          <a:effectLst>
            <a:outerShdw blurRad="152400" dist="381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图片占位符 75">
            <a:extLst>
              <a:ext uri="{FF2B5EF4-FFF2-40B4-BE49-F238E27FC236}">
                <a16:creationId xmlns:a16="http://schemas.microsoft.com/office/drawing/2014/main" id="{F123C461-C4B1-47C4-AB5F-E24C478C739F}"/>
              </a:ext>
            </a:extLst>
          </p:cNvPr>
          <p:cNvSpPr>
            <a:spLocks noGrp="1"/>
          </p:cNvSpPr>
          <p:nvPr>
            <p:ph type="pic" sz="quarter" idx="18"/>
          </p:nvPr>
        </p:nvSpPr>
        <p:spPr>
          <a:xfrm>
            <a:off x="9483524" y="2898012"/>
            <a:ext cx="2095018" cy="3159889"/>
          </a:xfrm>
          <a:custGeom>
            <a:avLst/>
            <a:gdLst>
              <a:gd name="connsiteX0" fmla="*/ 442740 w 2095018"/>
              <a:gd name="connsiteY0" fmla="*/ 0 h 3159889"/>
              <a:gd name="connsiteX1" fmla="*/ 2095018 w 2095018"/>
              <a:gd name="connsiteY1" fmla="*/ 0 h 3159889"/>
              <a:gd name="connsiteX2" fmla="*/ 1652278 w 2095018"/>
              <a:gd name="connsiteY2" fmla="*/ 3159889 h 3159889"/>
              <a:gd name="connsiteX3" fmla="*/ 0 w 2095018"/>
              <a:gd name="connsiteY3" fmla="*/ 3159889 h 3159889"/>
            </a:gdLst>
            <a:ahLst/>
            <a:cxnLst>
              <a:cxn ang="0">
                <a:pos x="connsiteX0" y="connsiteY0"/>
              </a:cxn>
              <a:cxn ang="0">
                <a:pos x="connsiteX1" y="connsiteY1"/>
              </a:cxn>
              <a:cxn ang="0">
                <a:pos x="connsiteX2" y="connsiteY2"/>
              </a:cxn>
              <a:cxn ang="0">
                <a:pos x="connsiteX3" y="connsiteY3"/>
              </a:cxn>
            </a:cxnLst>
            <a:rect l="l" t="t" r="r" b="b"/>
            <a:pathLst>
              <a:path w="2095018" h="3159889">
                <a:moveTo>
                  <a:pt x="442740" y="0"/>
                </a:moveTo>
                <a:lnTo>
                  <a:pt x="2095018" y="0"/>
                </a:lnTo>
                <a:lnTo>
                  <a:pt x="1652278" y="3159889"/>
                </a:lnTo>
                <a:lnTo>
                  <a:pt x="0" y="3159889"/>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86" name="直接连接符 85">
            <a:extLst>
              <a:ext uri="{FF2B5EF4-FFF2-40B4-BE49-F238E27FC236}">
                <a16:creationId xmlns:a16="http://schemas.microsoft.com/office/drawing/2014/main" id="{7A12ABE2-F329-4226-943A-7C878693F8A3}"/>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文本占位符 6">
            <a:extLst>
              <a:ext uri="{FF2B5EF4-FFF2-40B4-BE49-F238E27FC236}">
                <a16:creationId xmlns:a16="http://schemas.microsoft.com/office/drawing/2014/main" id="{6A3A584F-BFDD-46B5-9698-FFDA349F5AE3}"/>
              </a:ext>
            </a:extLst>
          </p:cNvPr>
          <p:cNvSpPr>
            <a:spLocks noGrp="1"/>
          </p:cNvSpPr>
          <p:nvPr>
            <p:ph type="body" sz="quarter" idx="19"/>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B5877EEB-1F64-47BF-8F38-4C77E2070606}"/>
              </a:ext>
            </a:extLst>
          </p:cNvPr>
          <p:cNvSpPr>
            <a:spLocks noGrp="1"/>
          </p:cNvSpPr>
          <p:nvPr>
            <p:ph type="body" sz="quarter" idx="20"/>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7" name="文本占位符 6">
            <a:extLst>
              <a:ext uri="{FF2B5EF4-FFF2-40B4-BE49-F238E27FC236}">
                <a16:creationId xmlns:a16="http://schemas.microsoft.com/office/drawing/2014/main" id="{5142ED6D-347D-4507-9390-9AC5CFAA0C02}"/>
              </a:ext>
            </a:extLst>
          </p:cNvPr>
          <p:cNvSpPr>
            <a:spLocks noGrp="1"/>
          </p:cNvSpPr>
          <p:nvPr>
            <p:ph type="body" sz="quarter" idx="21"/>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7" name="文本占位符 6">
            <a:extLst>
              <a:ext uri="{FF2B5EF4-FFF2-40B4-BE49-F238E27FC236}">
                <a16:creationId xmlns:a16="http://schemas.microsoft.com/office/drawing/2014/main" id="{81797E9C-DC5E-4F4D-A51E-F5CB8F7361C3}"/>
              </a:ext>
            </a:extLst>
          </p:cNvPr>
          <p:cNvSpPr>
            <a:spLocks noGrp="1"/>
          </p:cNvSpPr>
          <p:nvPr>
            <p:ph type="body" sz="quarter" idx="22"/>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8" name="文本占位符 6">
            <a:extLst>
              <a:ext uri="{FF2B5EF4-FFF2-40B4-BE49-F238E27FC236}">
                <a16:creationId xmlns:a16="http://schemas.microsoft.com/office/drawing/2014/main" id="{58F660AE-E5FD-43C2-B59A-8839859369B6}"/>
              </a:ext>
            </a:extLst>
          </p:cNvPr>
          <p:cNvSpPr>
            <a:spLocks noGrp="1"/>
          </p:cNvSpPr>
          <p:nvPr>
            <p:ph type="body" sz="quarter" idx="23"/>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223436538"/>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四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星形: 六角 61">
            <a:extLst>
              <a:ext uri="{FF2B5EF4-FFF2-40B4-BE49-F238E27FC236}">
                <a16:creationId xmlns:a16="http://schemas.microsoft.com/office/drawing/2014/main" id="{71CF66AD-7FCA-4398-8C92-D96C1819066B}"/>
              </a:ext>
            </a:extLst>
          </p:cNvPr>
          <p:cNvSpPr/>
          <p:nvPr userDrawn="1"/>
        </p:nvSpPr>
        <p:spPr>
          <a:xfrm>
            <a:off x="132334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星形: 六角 65">
            <a:extLst>
              <a:ext uri="{FF2B5EF4-FFF2-40B4-BE49-F238E27FC236}">
                <a16:creationId xmlns:a16="http://schemas.microsoft.com/office/drawing/2014/main" id="{1DEA66C4-37B2-4127-A9CC-561B4F52B65B}"/>
              </a:ext>
            </a:extLst>
          </p:cNvPr>
          <p:cNvSpPr/>
          <p:nvPr userDrawn="1"/>
        </p:nvSpPr>
        <p:spPr>
          <a:xfrm>
            <a:off x="132334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图片占位符 64">
            <a:extLst>
              <a:ext uri="{FF2B5EF4-FFF2-40B4-BE49-F238E27FC236}">
                <a16:creationId xmlns:a16="http://schemas.microsoft.com/office/drawing/2014/main" id="{B35A5175-93DE-45F9-9F8B-FB5B239B0AAA}"/>
              </a:ext>
            </a:extLst>
          </p:cNvPr>
          <p:cNvSpPr>
            <a:spLocks noGrp="1"/>
          </p:cNvSpPr>
          <p:nvPr>
            <p:ph type="pic" sz="quarter" idx="13"/>
          </p:nvPr>
        </p:nvSpPr>
        <p:spPr>
          <a:xfrm>
            <a:off x="132334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dirty="0"/>
          </a:p>
        </p:txBody>
      </p:sp>
      <p:sp>
        <p:nvSpPr>
          <p:cNvPr id="76" name="星形: 六角 75">
            <a:extLst>
              <a:ext uri="{FF2B5EF4-FFF2-40B4-BE49-F238E27FC236}">
                <a16:creationId xmlns:a16="http://schemas.microsoft.com/office/drawing/2014/main" id="{4D603F0F-15EE-42FA-B609-D0277A120CAC}"/>
              </a:ext>
            </a:extLst>
          </p:cNvPr>
          <p:cNvSpPr/>
          <p:nvPr userDrawn="1"/>
        </p:nvSpPr>
        <p:spPr>
          <a:xfrm>
            <a:off x="4005580"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星形: 六角 76">
            <a:extLst>
              <a:ext uri="{FF2B5EF4-FFF2-40B4-BE49-F238E27FC236}">
                <a16:creationId xmlns:a16="http://schemas.microsoft.com/office/drawing/2014/main" id="{BE96104E-4971-4C3C-B007-42B34C341CA8}"/>
              </a:ext>
            </a:extLst>
          </p:cNvPr>
          <p:cNvSpPr/>
          <p:nvPr userDrawn="1"/>
        </p:nvSpPr>
        <p:spPr>
          <a:xfrm>
            <a:off x="4005580"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图片占位符 77">
            <a:extLst>
              <a:ext uri="{FF2B5EF4-FFF2-40B4-BE49-F238E27FC236}">
                <a16:creationId xmlns:a16="http://schemas.microsoft.com/office/drawing/2014/main" id="{999C78EB-E6CF-488E-B4AF-CA817F624624}"/>
              </a:ext>
            </a:extLst>
          </p:cNvPr>
          <p:cNvSpPr>
            <a:spLocks noGrp="1"/>
          </p:cNvSpPr>
          <p:nvPr>
            <p:ph type="pic" sz="quarter" idx="14"/>
          </p:nvPr>
        </p:nvSpPr>
        <p:spPr>
          <a:xfrm>
            <a:off x="4005580"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79" name="星形: 六角 78">
            <a:extLst>
              <a:ext uri="{FF2B5EF4-FFF2-40B4-BE49-F238E27FC236}">
                <a16:creationId xmlns:a16="http://schemas.microsoft.com/office/drawing/2014/main" id="{5AE7CAFC-42B7-48A4-A057-B3C864C31CE1}"/>
              </a:ext>
            </a:extLst>
          </p:cNvPr>
          <p:cNvSpPr/>
          <p:nvPr userDrawn="1"/>
        </p:nvSpPr>
        <p:spPr>
          <a:xfrm>
            <a:off x="6684326"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星形: 六角 79">
            <a:extLst>
              <a:ext uri="{FF2B5EF4-FFF2-40B4-BE49-F238E27FC236}">
                <a16:creationId xmlns:a16="http://schemas.microsoft.com/office/drawing/2014/main" id="{D6FD63C9-A0C4-497C-8F4C-4C99AC785734}"/>
              </a:ext>
            </a:extLst>
          </p:cNvPr>
          <p:cNvSpPr/>
          <p:nvPr userDrawn="1"/>
        </p:nvSpPr>
        <p:spPr>
          <a:xfrm>
            <a:off x="6684326"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图片占位符 80">
            <a:extLst>
              <a:ext uri="{FF2B5EF4-FFF2-40B4-BE49-F238E27FC236}">
                <a16:creationId xmlns:a16="http://schemas.microsoft.com/office/drawing/2014/main" id="{33244F70-B57C-4672-BD0E-C850B72F414A}"/>
              </a:ext>
            </a:extLst>
          </p:cNvPr>
          <p:cNvSpPr>
            <a:spLocks noGrp="1"/>
          </p:cNvSpPr>
          <p:nvPr>
            <p:ph type="pic" sz="quarter" idx="15"/>
          </p:nvPr>
        </p:nvSpPr>
        <p:spPr>
          <a:xfrm>
            <a:off x="6684326"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sp>
        <p:nvSpPr>
          <p:cNvPr id="82" name="星形: 六角 81">
            <a:extLst>
              <a:ext uri="{FF2B5EF4-FFF2-40B4-BE49-F238E27FC236}">
                <a16:creationId xmlns:a16="http://schemas.microsoft.com/office/drawing/2014/main" id="{85E3B961-CA18-4060-A6B2-CA80B478D63F}"/>
              </a:ext>
            </a:extLst>
          </p:cNvPr>
          <p:cNvSpPr/>
          <p:nvPr userDrawn="1"/>
        </p:nvSpPr>
        <p:spPr>
          <a:xfrm>
            <a:off x="9359578" y="2356712"/>
            <a:ext cx="1405000" cy="1405000"/>
          </a:xfrm>
          <a:prstGeom prst="star6">
            <a:avLst>
              <a:gd name="adj" fmla="val 43409"/>
              <a:gd name="hf" fmla="val 115470"/>
            </a:avLst>
          </a:prstGeom>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星形: 六角 82">
            <a:extLst>
              <a:ext uri="{FF2B5EF4-FFF2-40B4-BE49-F238E27FC236}">
                <a16:creationId xmlns:a16="http://schemas.microsoft.com/office/drawing/2014/main" id="{25C47D52-AC35-4AAE-BEDD-BC3C398EB857}"/>
              </a:ext>
            </a:extLst>
          </p:cNvPr>
          <p:cNvSpPr/>
          <p:nvPr userDrawn="1"/>
        </p:nvSpPr>
        <p:spPr>
          <a:xfrm>
            <a:off x="9359578" y="2116041"/>
            <a:ext cx="1405000" cy="1405000"/>
          </a:xfrm>
          <a:prstGeom prst="star6">
            <a:avLst>
              <a:gd name="adj" fmla="val 43409"/>
              <a:gd name="hf" fmla="val 115470"/>
            </a:avLst>
          </a:prstGeom>
          <a:solidFill>
            <a:srgbClr val="FF9900"/>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图片占位符 83">
            <a:extLst>
              <a:ext uri="{FF2B5EF4-FFF2-40B4-BE49-F238E27FC236}">
                <a16:creationId xmlns:a16="http://schemas.microsoft.com/office/drawing/2014/main" id="{B84FF2BB-379E-4D94-AD67-E055A5FA082B}"/>
              </a:ext>
            </a:extLst>
          </p:cNvPr>
          <p:cNvSpPr>
            <a:spLocks noGrp="1"/>
          </p:cNvSpPr>
          <p:nvPr>
            <p:ph type="pic" sz="quarter" idx="16"/>
          </p:nvPr>
        </p:nvSpPr>
        <p:spPr>
          <a:xfrm>
            <a:off x="9359578" y="2236643"/>
            <a:ext cx="1408494" cy="1405000"/>
          </a:xfrm>
          <a:custGeom>
            <a:avLst/>
            <a:gdLst>
              <a:gd name="connsiteX0" fmla="*/ 704247 w 1408494"/>
              <a:gd name="connsiteY0" fmla="*/ 0 h 1405000"/>
              <a:gd name="connsiteX1" fmla="*/ 1056371 w 1408494"/>
              <a:gd name="connsiteY1" fmla="*/ 174314 h 1405000"/>
              <a:gd name="connsiteX2" fmla="*/ 1406747 w 1408494"/>
              <a:gd name="connsiteY2" fmla="*/ 351250 h 1405000"/>
              <a:gd name="connsiteX3" fmla="*/ 1408494 w 1408494"/>
              <a:gd name="connsiteY3" fmla="*/ 702500 h 1405000"/>
              <a:gd name="connsiteX4" fmla="*/ 1406747 w 1408494"/>
              <a:gd name="connsiteY4" fmla="*/ 1053750 h 1405000"/>
              <a:gd name="connsiteX5" fmla="*/ 1056371 w 1408494"/>
              <a:gd name="connsiteY5" fmla="*/ 1230686 h 1405000"/>
              <a:gd name="connsiteX6" fmla="*/ 704247 w 1408494"/>
              <a:gd name="connsiteY6" fmla="*/ 1405000 h 1405000"/>
              <a:gd name="connsiteX7" fmla="*/ 352123 w 1408494"/>
              <a:gd name="connsiteY7" fmla="*/ 1230686 h 1405000"/>
              <a:gd name="connsiteX8" fmla="*/ 1747 w 1408494"/>
              <a:gd name="connsiteY8" fmla="*/ 1053750 h 1405000"/>
              <a:gd name="connsiteX9" fmla="*/ 0 w 1408494"/>
              <a:gd name="connsiteY9" fmla="*/ 702500 h 1405000"/>
              <a:gd name="connsiteX10" fmla="*/ 1747 w 1408494"/>
              <a:gd name="connsiteY10" fmla="*/ 351250 h 1405000"/>
              <a:gd name="connsiteX11" fmla="*/ 352123 w 1408494"/>
              <a:gd name="connsiteY11" fmla="*/ 174314 h 1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8494" h="1405000">
                <a:moveTo>
                  <a:pt x="704247" y="0"/>
                </a:moveTo>
                <a:lnTo>
                  <a:pt x="1056371" y="174314"/>
                </a:lnTo>
                <a:lnTo>
                  <a:pt x="1406747" y="351250"/>
                </a:lnTo>
                <a:cubicBezTo>
                  <a:pt x="1407329" y="468333"/>
                  <a:pt x="1407912" y="585417"/>
                  <a:pt x="1408494" y="702500"/>
                </a:cubicBezTo>
                <a:cubicBezTo>
                  <a:pt x="1407912" y="819583"/>
                  <a:pt x="1407329" y="936667"/>
                  <a:pt x="1406747" y="1053750"/>
                </a:cubicBezTo>
                <a:lnTo>
                  <a:pt x="1056371" y="1230686"/>
                </a:lnTo>
                <a:lnTo>
                  <a:pt x="704247" y="1405000"/>
                </a:lnTo>
                <a:lnTo>
                  <a:pt x="352123" y="1230686"/>
                </a:lnTo>
                <a:lnTo>
                  <a:pt x="1747" y="1053750"/>
                </a:lnTo>
                <a:cubicBezTo>
                  <a:pt x="1165" y="936667"/>
                  <a:pt x="582" y="819583"/>
                  <a:pt x="0" y="702500"/>
                </a:cubicBezTo>
                <a:cubicBezTo>
                  <a:pt x="582" y="585417"/>
                  <a:pt x="1165" y="468333"/>
                  <a:pt x="1747" y="351250"/>
                </a:cubicBezTo>
                <a:lnTo>
                  <a:pt x="352123" y="174314"/>
                </a:lnTo>
                <a:close/>
              </a:path>
            </a:pathLst>
          </a:custGeom>
          <a:ln w="44450">
            <a:solidFill>
              <a:schemeClr val="bg1"/>
            </a:solidFill>
          </a:ln>
          <a:effectLst>
            <a:outerShdw blurRad="63500" sx="102000" sy="102000" algn="ctr" rotWithShape="0">
              <a:prstClr val="black">
                <a:alpha val="20000"/>
              </a:prstClr>
            </a:outerShdw>
          </a:effectLst>
        </p:spPr>
        <p:txBody>
          <a:bodyPr wrap="square">
            <a:noAutofit/>
          </a:bodyPr>
          <a:lstStyle/>
          <a:p>
            <a:endParaRPr lang="zh-CN" altLang="en-US"/>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文本占位符 6">
            <a:extLst>
              <a:ext uri="{FF2B5EF4-FFF2-40B4-BE49-F238E27FC236}">
                <a16:creationId xmlns:a16="http://schemas.microsoft.com/office/drawing/2014/main" id="{BBF9157D-9E33-456A-9F51-583AEE4F11BF}"/>
              </a:ext>
            </a:extLst>
          </p:cNvPr>
          <p:cNvSpPr>
            <a:spLocks noGrp="1"/>
          </p:cNvSpPr>
          <p:nvPr>
            <p:ph type="body" sz="quarter" idx="17"/>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1A3E4B6C-EEBE-4748-A1B1-3A633D4FC0BE}"/>
              </a:ext>
            </a:extLst>
          </p:cNvPr>
          <p:cNvSpPr>
            <a:spLocks noGrp="1"/>
          </p:cNvSpPr>
          <p:nvPr>
            <p:ph type="body" sz="quarter" idx="18"/>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A137C01D-AA21-4A11-A0D0-A1B6EF7B3305}"/>
              </a:ext>
            </a:extLst>
          </p:cNvPr>
          <p:cNvSpPr>
            <a:spLocks noGrp="1"/>
          </p:cNvSpPr>
          <p:nvPr>
            <p:ph type="body" sz="quarter" idx="19"/>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DFC5353F-E6C5-4A10-A8DE-50A3455665AC}"/>
              </a:ext>
            </a:extLst>
          </p:cNvPr>
          <p:cNvSpPr>
            <a:spLocks noGrp="1"/>
          </p:cNvSpPr>
          <p:nvPr>
            <p:ph type="body" sz="quarter" idx="20"/>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5" name="文本占位符 6">
            <a:extLst>
              <a:ext uri="{FF2B5EF4-FFF2-40B4-BE49-F238E27FC236}">
                <a16:creationId xmlns:a16="http://schemas.microsoft.com/office/drawing/2014/main" id="{EF48E8F7-221E-458E-BAA0-07A20F438986}"/>
              </a:ext>
            </a:extLst>
          </p:cNvPr>
          <p:cNvSpPr>
            <a:spLocks noGrp="1"/>
          </p:cNvSpPr>
          <p:nvPr>
            <p:ph type="body" sz="quarter" idx="21"/>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91949604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EEA2402B-FFE5-4A8E-A307-19198ED28D64}"/>
              </a:ext>
            </a:extLst>
          </p:cNvPr>
          <p:cNvGrpSpPr/>
          <p:nvPr/>
        </p:nvGrpSpPr>
        <p:grpSpPr>
          <a:xfrm>
            <a:off x="694481" y="2362754"/>
            <a:ext cx="3704317" cy="3521527"/>
            <a:chOff x="694481" y="2536373"/>
            <a:chExt cx="3704317" cy="3521527"/>
          </a:xfrm>
        </p:grpSpPr>
        <p:sp>
          <p:nvSpPr>
            <p:cNvPr id="58" name="平行四边形 57">
              <a:extLst>
                <a:ext uri="{FF2B5EF4-FFF2-40B4-BE49-F238E27FC236}">
                  <a16:creationId xmlns:a16="http://schemas.microsoft.com/office/drawing/2014/main" id="{83607D81-B94D-4FD1-AA95-2812BDE4E13A}"/>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11A981DF-9E00-4AE8-9106-894C85876320}"/>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a:extLst>
              <a:ext uri="{FF2B5EF4-FFF2-40B4-BE49-F238E27FC236}">
                <a16:creationId xmlns:a16="http://schemas.microsoft.com/office/drawing/2014/main" id="{0E309B8B-6FFB-41F6-BC74-AC723E12416A}"/>
              </a:ext>
            </a:extLst>
          </p:cNvPr>
          <p:cNvGrpSpPr/>
          <p:nvPr/>
        </p:nvGrpSpPr>
        <p:grpSpPr>
          <a:xfrm>
            <a:off x="4232027" y="2362754"/>
            <a:ext cx="3704317" cy="3521527"/>
            <a:chOff x="694481" y="2536373"/>
            <a:chExt cx="3704317" cy="3521527"/>
          </a:xfrm>
        </p:grpSpPr>
        <p:sp>
          <p:nvSpPr>
            <p:cNvPr id="64" name="平行四边形 63">
              <a:extLst>
                <a:ext uri="{FF2B5EF4-FFF2-40B4-BE49-F238E27FC236}">
                  <a16:creationId xmlns:a16="http://schemas.microsoft.com/office/drawing/2014/main" id="{70049D8A-5C94-4ACC-AA03-AFA432AB1B30}"/>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平行四边形 64">
              <a:extLst>
                <a:ext uri="{FF2B5EF4-FFF2-40B4-BE49-F238E27FC236}">
                  <a16:creationId xmlns:a16="http://schemas.microsoft.com/office/drawing/2014/main" id="{4C891E52-966B-49AB-B211-EEE523B37B75}"/>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02B9195E-1B10-4C00-AB8F-51A03240A6FB}"/>
              </a:ext>
            </a:extLst>
          </p:cNvPr>
          <p:cNvGrpSpPr/>
          <p:nvPr/>
        </p:nvGrpSpPr>
        <p:grpSpPr>
          <a:xfrm>
            <a:off x="7769574" y="2362754"/>
            <a:ext cx="3704317" cy="3521527"/>
            <a:chOff x="694481" y="2536373"/>
            <a:chExt cx="3704317" cy="3521527"/>
          </a:xfrm>
        </p:grpSpPr>
        <p:sp>
          <p:nvSpPr>
            <p:cNvPr id="69" name="平行四边形 68">
              <a:extLst>
                <a:ext uri="{FF2B5EF4-FFF2-40B4-BE49-F238E27FC236}">
                  <a16:creationId xmlns:a16="http://schemas.microsoft.com/office/drawing/2014/main" id="{2E3E4815-E20E-4BA5-B22E-B137125A7484}"/>
                </a:ext>
              </a:extLst>
            </p:cNvPr>
            <p:cNvSpPr/>
            <p:nvPr/>
          </p:nvSpPr>
          <p:spPr>
            <a:xfrm flipH="1">
              <a:off x="1620593" y="2536373"/>
              <a:ext cx="2778205" cy="3227817"/>
            </a:xfrm>
            <a:prstGeom prst="parallelogram">
              <a:avLst>
                <a:gd name="adj" fmla="val 2987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平行四边形 69">
              <a:extLst>
                <a:ext uri="{FF2B5EF4-FFF2-40B4-BE49-F238E27FC236}">
                  <a16:creationId xmlns:a16="http://schemas.microsoft.com/office/drawing/2014/main" id="{0D7BC7EA-B0FD-4E64-A420-7FE3AF6AFFD7}"/>
                </a:ext>
              </a:extLst>
            </p:cNvPr>
            <p:cNvSpPr/>
            <p:nvPr/>
          </p:nvSpPr>
          <p:spPr>
            <a:xfrm>
              <a:off x="694481" y="2536373"/>
              <a:ext cx="2882095" cy="3521527"/>
            </a:xfrm>
            <a:prstGeom prst="parallelogram">
              <a:avLst>
                <a:gd name="adj" fmla="val 2987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图片占位符 70">
            <a:extLst>
              <a:ext uri="{FF2B5EF4-FFF2-40B4-BE49-F238E27FC236}">
                <a16:creationId xmlns:a16="http://schemas.microsoft.com/office/drawing/2014/main" id="{6D1A0479-DB68-45AA-B932-CFC1B84AD735}"/>
              </a:ext>
            </a:extLst>
          </p:cNvPr>
          <p:cNvSpPr>
            <a:spLocks noGrp="1"/>
          </p:cNvSpPr>
          <p:nvPr>
            <p:ph type="pic" sz="quarter" idx="13"/>
          </p:nvPr>
        </p:nvSpPr>
        <p:spPr>
          <a:xfrm>
            <a:off x="1313352"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2" name="图片占位符 71">
            <a:extLst>
              <a:ext uri="{FF2B5EF4-FFF2-40B4-BE49-F238E27FC236}">
                <a16:creationId xmlns:a16="http://schemas.microsoft.com/office/drawing/2014/main" id="{B92B367E-F686-46A3-AB54-8E5471B63B54}"/>
              </a:ext>
            </a:extLst>
          </p:cNvPr>
          <p:cNvSpPr>
            <a:spLocks noGrp="1"/>
          </p:cNvSpPr>
          <p:nvPr>
            <p:ph type="pic" sz="quarter" idx="14"/>
          </p:nvPr>
        </p:nvSpPr>
        <p:spPr>
          <a:xfrm>
            <a:off x="8386420"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sp>
        <p:nvSpPr>
          <p:cNvPr id="73" name="图片占位符 72">
            <a:extLst>
              <a:ext uri="{FF2B5EF4-FFF2-40B4-BE49-F238E27FC236}">
                <a16:creationId xmlns:a16="http://schemas.microsoft.com/office/drawing/2014/main" id="{BF780512-DCBF-4063-AA5B-8BE584976A36}"/>
              </a:ext>
            </a:extLst>
          </p:cNvPr>
          <p:cNvSpPr>
            <a:spLocks noGrp="1"/>
          </p:cNvSpPr>
          <p:nvPr>
            <p:ph type="pic" sz="quarter" idx="15"/>
          </p:nvPr>
        </p:nvSpPr>
        <p:spPr>
          <a:xfrm>
            <a:off x="4849886" y="1790881"/>
            <a:ext cx="2304457" cy="1812097"/>
          </a:xfrm>
          <a:custGeom>
            <a:avLst/>
            <a:gdLst>
              <a:gd name="connsiteX0" fmla="*/ 434287 w 2304457"/>
              <a:gd name="connsiteY0" fmla="*/ 0 h 1812097"/>
              <a:gd name="connsiteX1" fmla="*/ 2304457 w 2304457"/>
              <a:gd name="connsiteY1" fmla="*/ 0 h 1812097"/>
              <a:gd name="connsiteX2" fmla="*/ 2304457 w 2304457"/>
              <a:gd name="connsiteY2" fmla="*/ 44709 h 1812097"/>
              <a:gd name="connsiteX3" fmla="*/ 1880885 w 2304457"/>
              <a:gd name="connsiteY3" fmla="*/ 1812097 h 1812097"/>
              <a:gd name="connsiteX4" fmla="*/ 0 w 2304457"/>
              <a:gd name="connsiteY4" fmla="*/ 1812097 h 1812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57" h="1812097">
                <a:moveTo>
                  <a:pt x="434287" y="0"/>
                </a:moveTo>
                <a:lnTo>
                  <a:pt x="2304457" y="0"/>
                </a:lnTo>
                <a:lnTo>
                  <a:pt x="2304457" y="44709"/>
                </a:lnTo>
                <a:lnTo>
                  <a:pt x="1880885" y="1812097"/>
                </a:lnTo>
                <a:lnTo>
                  <a:pt x="0" y="1812097"/>
                </a:lnTo>
                <a:close/>
              </a:path>
            </a:pathLst>
          </a:custGeom>
          <a:ln w="38100">
            <a:solidFill>
              <a:schemeClr val="bg1"/>
            </a:solidFill>
          </a:ln>
          <a:effectLst>
            <a:outerShdw blurRad="190500" sx="102000" sy="102000" algn="ctr" rotWithShape="0">
              <a:prstClr val="black">
                <a:alpha val="20000"/>
              </a:prstClr>
            </a:outerShdw>
          </a:effectLst>
        </p:spPr>
        <p:txBody>
          <a:bodyPr wrap="square">
            <a:noAutofit/>
          </a:bodyPr>
          <a:lstStyle/>
          <a:p>
            <a:endParaRPr lang="zh-CN" altLang="en-US"/>
          </a:p>
        </p:txBody>
      </p:sp>
      <p:cxnSp>
        <p:nvCxnSpPr>
          <p:cNvPr id="74" name="直接连接符 73">
            <a:extLst>
              <a:ext uri="{FF2B5EF4-FFF2-40B4-BE49-F238E27FC236}">
                <a16:creationId xmlns:a16="http://schemas.microsoft.com/office/drawing/2014/main" id="{DB5CE176-702D-4443-9EA9-E67B6504BAA1}"/>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文本占位符 6">
            <a:extLst>
              <a:ext uri="{FF2B5EF4-FFF2-40B4-BE49-F238E27FC236}">
                <a16:creationId xmlns:a16="http://schemas.microsoft.com/office/drawing/2014/main" id="{1E848CD1-D894-4A7C-98CE-2BF5C1C699B6}"/>
              </a:ext>
            </a:extLst>
          </p:cNvPr>
          <p:cNvSpPr>
            <a:spLocks noGrp="1"/>
          </p:cNvSpPr>
          <p:nvPr>
            <p:ph type="body" sz="quarter" idx="16"/>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9" name="文本占位符 6">
            <a:extLst>
              <a:ext uri="{FF2B5EF4-FFF2-40B4-BE49-F238E27FC236}">
                <a16:creationId xmlns:a16="http://schemas.microsoft.com/office/drawing/2014/main" id="{1D8116A0-5AB5-4169-8934-59DD17D86E2C}"/>
              </a:ext>
            </a:extLst>
          </p:cNvPr>
          <p:cNvSpPr>
            <a:spLocks noGrp="1"/>
          </p:cNvSpPr>
          <p:nvPr>
            <p:ph type="body" sz="quarter" idx="17"/>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80" name="文本占位符 6">
            <a:extLst>
              <a:ext uri="{FF2B5EF4-FFF2-40B4-BE49-F238E27FC236}">
                <a16:creationId xmlns:a16="http://schemas.microsoft.com/office/drawing/2014/main" id="{8FC0E2C4-7081-4CD4-884A-5ED653782C21}"/>
              </a:ext>
            </a:extLst>
          </p:cNvPr>
          <p:cNvSpPr>
            <a:spLocks noGrp="1"/>
          </p:cNvSpPr>
          <p:nvPr>
            <p:ph type="body" sz="quarter" idx="18"/>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1" name="文本占位符 6">
            <a:extLst>
              <a:ext uri="{FF2B5EF4-FFF2-40B4-BE49-F238E27FC236}">
                <a16:creationId xmlns:a16="http://schemas.microsoft.com/office/drawing/2014/main" id="{F2B53D3F-DD71-476F-A07E-98D60814ACD2}"/>
              </a:ext>
            </a:extLst>
          </p:cNvPr>
          <p:cNvSpPr>
            <a:spLocks noGrp="1"/>
          </p:cNvSpPr>
          <p:nvPr>
            <p:ph type="body" sz="quarter" idx="19"/>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82" name="文本占位符 6">
            <a:extLst>
              <a:ext uri="{FF2B5EF4-FFF2-40B4-BE49-F238E27FC236}">
                <a16:creationId xmlns:a16="http://schemas.microsoft.com/office/drawing/2014/main" id="{F4DB1BA6-AB2A-4F33-A58B-366EB9E7E522}"/>
              </a:ext>
            </a:extLst>
          </p:cNvPr>
          <p:cNvSpPr>
            <a:spLocks noGrp="1"/>
          </p:cNvSpPr>
          <p:nvPr>
            <p:ph type="body" sz="quarter" idx="20"/>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190772362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两个人物介绍页">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C03CD643-F3EF-4B7D-9EE7-9E72596768B7}"/>
              </a:ext>
            </a:extLst>
          </p:cNvPr>
          <p:cNvSpPr/>
          <p:nvPr userDrawn="1"/>
        </p:nvSpPr>
        <p:spPr>
          <a:xfrm>
            <a:off x="1321835" y="4726023"/>
            <a:ext cx="9523643" cy="1400498"/>
          </a:xfrm>
          <a:prstGeom prst="rect">
            <a:avLst/>
          </a:prstGeom>
          <a:solidFill>
            <a:srgbClr val="FF9900"/>
          </a:solidFill>
          <a:ln>
            <a:noFill/>
          </a:ln>
          <a:effectLst>
            <a:outerShdw blurRad="457200" dist="38100" dir="5400000" algn="t"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49DC5AB1-A266-452B-89B0-F7D0D2D5BEF2}"/>
              </a:ext>
            </a:extLst>
          </p:cNvPr>
          <p:cNvSpPr/>
          <p:nvPr userDrawn="1"/>
        </p:nvSpPr>
        <p:spPr>
          <a:xfrm flipH="1">
            <a:off x="1321835" y="1813592"/>
            <a:ext cx="9548330" cy="4155455"/>
          </a:xfrm>
          <a:custGeom>
            <a:avLst/>
            <a:gdLst>
              <a:gd name="connsiteX0" fmla="*/ 5551166 w 9548330"/>
              <a:gd name="connsiteY0" fmla="*/ 0 h 4155455"/>
              <a:gd name="connsiteX1" fmla="*/ 2527283 w 9548330"/>
              <a:gd name="connsiteY1" fmla="*/ 0 h 4155455"/>
              <a:gd name="connsiteX2" fmla="*/ 2527284 w 9548330"/>
              <a:gd name="connsiteY2" fmla="*/ 1 h 4155455"/>
              <a:gd name="connsiteX3" fmla="*/ 0 w 9548330"/>
              <a:gd name="connsiteY3" fmla="*/ 1 h 4155455"/>
              <a:gd name="connsiteX4" fmla="*/ 0 w 9548330"/>
              <a:gd name="connsiteY4" fmla="*/ 602362 h 4155455"/>
              <a:gd name="connsiteX5" fmla="*/ 0 w 9548330"/>
              <a:gd name="connsiteY5" fmla="*/ 1269230 h 4155455"/>
              <a:gd name="connsiteX6" fmla="*/ 0 w 9548330"/>
              <a:gd name="connsiteY6" fmla="*/ 4155455 h 4155455"/>
              <a:gd name="connsiteX7" fmla="*/ 9548330 w 9548330"/>
              <a:gd name="connsiteY7" fmla="*/ 4155455 h 4155455"/>
              <a:gd name="connsiteX8" fmla="*/ 9548330 w 9548330"/>
              <a:gd name="connsiteY8" fmla="*/ 602362 h 4155455"/>
              <a:gd name="connsiteX9" fmla="*/ 5930503 w 9548330"/>
              <a:gd name="connsiteY9" fmla="*/ 602362 h 415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8330" h="4155455">
                <a:moveTo>
                  <a:pt x="5551166" y="0"/>
                </a:moveTo>
                <a:lnTo>
                  <a:pt x="2527283" y="0"/>
                </a:lnTo>
                <a:lnTo>
                  <a:pt x="2527284" y="1"/>
                </a:lnTo>
                <a:lnTo>
                  <a:pt x="0" y="1"/>
                </a:lnTo>
                <a:lnTo>
                  <a:pt x="0" y="602362"/>
                </a:lnTo>
                <a:lnTo>
                  <a:pt x="0" y="1269230"/>
                </a:lnTo>
                <a:lnTo>
                  <a:pt x="0" y="4155455"/>
                </a:lnTo>
                <a:lnTo>
                  <a:pt x="9548330" y="4155455"/>
                </a:lnTo>
                <a:lnTo>
                  <a:pt x="9548330" y="602362"/>
                </a:lnTo>
                <a:lnTo>
                  <a:pt x="5930503" y="602362"/>
                </a:lnTo>
                <a:close/>
              </a:path>
            </a:pathLst>
          </a:custGeom>
          <a:solidFill>
            <a:schemeClr val="accent1"/>
          </a:solidFill>
          <a:ln>
            <a:noFill/>
          </a:ln>
          <a:effectLst>
            <a:outerShdw blurRad="673100" dist="38100" dir="5400000" algn="t"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61" name="文本占位符 6">
            <a:extLst>
              <a:ext uri="{FF2B5EF4-FFF2-40B4-BE49-F238E27FC236}">
                <a16:creationId xmlns:a16="http://schemas.microsoft.com/office/drawing/2014/main" id="{AE37409E-5164-4848-B33C-418E57145488}"/>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2" name="文本占位符 6">
            <a:extLst>
              <a:ext uri="{FF2B5EF4-FFF2-40B4-BE49-F238E27FC236}">
                <a16:creationId xmlns:a16="http://schemas.microsoft.com/office/drawing/2014/main" id="{E96957A1-B4DF-4307-8539-CF4609CC0398}"/>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4" name="文本占位符 6">
            <a:extLst>
              <a:ext uri="{FF2B5EF4-FFF2-40B4-BE49-F238E27FC236}">
                <a16:creationId xmlns:a16="http://schemas.microsoft.com/office/drawing/2014/main" id="{5BA8048B-55E3-4E1D-B5CC-190570ECDD1E}"/>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5" name="文本占位符 6">
            <a:extLst>
              <a:ext uri="{FF2B5EF4-FFF2-40B4-BE49-F238E27FC236}">
                <a16:creationId xmlns:a16="http://schemas.microsoft.com/office/drawing/2014/main" id="{49654189-1A48-48B6-A45F-F0D3EB36381C}"/>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6" name="文本占位符 6">
            <a:extLst>
              <a:ext uri="{FF2B5EF4-FFF2-40B4-BE49-F238E27FC236}">
                <a16:creationId xmlns:a16="http://schemas.microsoft.com/office/drawing/2014/main" id="{3C54D3A8-B7C7-49C2-B42B-D02F3925D7A4}"/>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 name="图片占位符 6">
            <a:extLst>
              <a:ext uri="{FF2B5EF4-FFF2-40B4-BE49-F238E27FC236}">
                <a16:creationId xmlns:a16="http://schemas.microsoft.com/office/drawing/2014/main" id="{405F4895-8066-45F6-8AE7-AF154016AE68}"/>
              </a:ext>
            </a:extLst>
          </p:cNvPr>
          <p:cNvSpPr>
            <a:spLocks noGrp="1"/>
          </p:cNvSpPr>
          <p:nvPr>
            <p:ph type="pic" sz="quarter" idx="13"/>
          </p:nvPr>
        </p:nvSpPr>
        <p:spPr>
          <a:xfrm>
            <a:off x="1545866" y="1469524"/>
            <a:ext cx="3129322" cy="4499476"/>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Tree>
    <p:extLst>
      <p:ext uri="{BB962C8B-B14F-4D97-AF65-F5344CB8AC3E}">
        <p14:creationId xmlns:p14="http://schemas.microsoft.com/office/powerpoint/2010/main" val="291024042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63" name="任意多边形: 形状 62">
            <a:extLst>
              <a:ext uri="{FF2B5EF4-FFF2-40B4-BE49-F238E27FC236}">
                <a16:creationId xmlns:a16="http://schemas.microsoft.com/office/drawing/2014/main" id="{5C827D7B-46BD-4DC4-9A40-DE98BF671D73}"/>
              </a:ext>
            </a:extLst>
          </p:cNvPr>
          <p:cNvSpPr/>
          <p:nvPr userDrawn="1"/>
        </p:nvSpPr>
        <p:spPr>
          <a:xfrm>
            <a:off x="3679207"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010AFA96-A744-476E-B52F-E2097550CABF}"/>
              </a:ext>
            </a:extLst>
          </p:cNvPr>
          <p:cNvCxnSpPr>
            <a:cxnSpLocks/>
          </p:cNvCxnSpPr>
          <p:nvPr userDrawn="1"/>
        </p:nvCxnSpPr>
        <p:spPr>
          <a:xfrm>
            <a:off x="3516086" y="1840738"/>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ED71F6B3-3077-4093-B386-434AF6351A67}"/>
              </a:ext>
            </a:extLst>
          </p:cNvPr>
          <p:cNvCxnSpPr>
            <a:cxnSpLocks/>
          </p:cNvCxnSpPr>
          <p:nvPr userDrawn="1"/>
        </p:nvCxnSpPr>
        <p:spPr>
          <a:xfrm>
            <a:off x="11335512"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59EC8D2-DC73-4D64-9D45-02FA0A5F57CA}"/>
              </a:ext>
            </a:extLst>
          </p:cNvPr>
          <p:cNvCxnSpPr>
            <a:cxnSpLocks/>
          </p:cNvCxnSpPr>
          <p:nvPr userDrawn="1"/>
        </p:nvCxnSpPr>
        <p:spPr>
          <a:xfrm>
            <a:off x="3537858" y="1840738"/>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7EA867FA-6F2C-4CF6-9F70-7F5314F8B0D3}"/>
              </a:ext>
            </a:extLst>
          </p:cNvPr>
          <p:cNvCxnSpPr>
            <a:cxnSpLocks/>
          </p:cNvCxnSpPr>
          <p:nvPr userDrawn="1"/>
        </p:nvCxnSpPr>
        <p:spPr>
          <a:xfrm flipH="1">
            <a:off x="838200" y="4211054"/>
            <a:ext cx="7837714" cy="0"/>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08FFE69-951E-41FA-853C-56FF01EA0493}"/>
              </a:ext>
            </a:extLst>
          </p:cNvPr>
          <p:cNvCxnSpPr>
            <a:cxnSpLocks/>
          </p:cNvCxnSpPr>
          <p:nvPr userDrawn="1"/>
        </p:nvCxnSpPr>
        <p:spPr>
          <a:xfrm flipH="1">
            <a:off x="856488"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22F1B3BB-C429-421C-AC32-E9F7E0E9B879}"/>
              </a:ext>
            </a:extLst>
          </p:cNvPr>
          <p:cNvCxnSpPr>
            <a:cxnSpLocks/>
          </p:cNvCxnSpPr>
          <p:nvPr userDrawn="1"/>
        </p:nvCxnSpPr>
        <p:spPr>
          <a:xfrm flipH="1">
            <a:off x="8654142" y="4211054"/>
            <a:ext cx="0" cy="1588262"/>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7" name="图片占位符 6">
            <a:extLst>
              <a:ext uri="{FF2B5EF4-FFF2-40B4-BE49-F238E27FC236}">
                <a16:creationId xmlns:a16="http://schemas.microsoft.com/office/drawing/2014/main" id="{EBB06C99-9276-46EA-A57F-50CD35916014}"/>
              </a:ext>
            </a:extLst>
          </p:cNvPr>
          <p:cNvSpPr>
            <a:spLocks noGrp="1"/>
          </p:cNvSpPr>
          <p:nvPr>
            <p:ph type="pic" sz="quarter" idx="13"/>
          </p:nvPr>
        </p:nvSpPr>
        <p:spPr>
          <a:xfrm>
            <a:off x="1079635" y="3718568"/>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66" name="图片占位符 6">
            <a:extLst>
              <a:ext uri="{FF2B5EF4-FFF2-40B4-BE49-F238E27FC236}">
                <a16:creationId xmlns:a16="http://schemas.microsoft.com/office/drawing/2014/main" id="{DFE32735-600E-4559-9C3E-B7EEC1B307D7}"/>
              </a:ext>
            </a:extLst>
          </p:cNvPr>
          <p:cNvSpPr>
            <a:spLocks noGrp="1"/>
          </p:cNvSpPr>
          <p:nvPr>
            <p:ph type="pic" sz="quarter" idx="14"/>
          </p:nvPr>
        </p:nvSpPr>
        <p:spPr>
          <a:xfrm>
            <a:off x="9469319" y="1348252"/>
            <a:ext cx="1652189" cy="2439977"/>
          </a:xfrm>
          <a:ln w="44450">
            <a:solidFill>
              <a:schemeClr val="bg1"/>
            </a:solidFill>
          </a:ln>
          <a:effectLst>
            <a:outerShdw blurRad="63500" sx="102000" sy="102000" algn="ctr" rotWithShape="0">
              <a:prstClr val="black">
                <a:alpha val="20000"/>
              </a:prstClr>
            </a:outerShdw>
          </a:effectLst>
        </p:spPr>
        <p:txBody>
          <a:bodyPr/>
          <a:lstStyle/>
          <a:p>
            <a:endParaRPr lang="zh-CN" altLang="en-US"/>
          </a:p>
        </p:txBody>
      </p:sp>
      <p:sp>
        <p:nvSpPr>
          <p:cNvPr id="70" name="文本占位符 6">
            <a:extLst>
              <a:ext uri="{FF2B5EF4-FFF2-40B4-BE49-F238E27FC236}">
                <a16:creationId xmlns:a16="http://schemas.microsoft.com/office/drawing/2014/main" id="{644C3F1D-ECC2-4345-A006-4B84678AF437}"/>
              </a:ext>
            </a:extLst>
          </p:cNvPr>
          <p:cNvSpPr>
            <a:spLocks noGrp="1"/>
          </p:cNvSpPr>
          <p:nvPr>
            <p:ph type="body" sz="quarter" idx="15"/>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1" name="文本占位符 6">
            <a:extLst>
              <a:ext uri="{FF2B5EF4-FFF2-40B4-BE49-F238E27FC236}">
                <a16:creationId xmlns:a16="http://schemas.microsoft.com/office/drawing/2014/main" id="{6674F97C-E593-4871-B583-0ABF963C0405}"/>
              </a:ext>
            </a:extLst>
          </p:cNvPr>
          <p:cNvSpPr>
            <a:spLocks noGrp="1"/>
          </p:cNvSpPr>
          <p:nvPr>
            <p:ph type="body" sz="quarter" idx="16"/>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72" name="文本占位符 6">
            <a:extLst>
              <a:ext uri="{FF2B5EF4-FFF2-40B4-BE49-F238E27FC236}">
                <a16:creationId xmlns:a16="http://schemas.microsoft.com/office/drawing/2014/main" id="{31484F0F-8525-4792-AF04-DB6B44B96B3E}"/>
              </a:ext>
            </a:extLst>
          </p:cNvPr>
          <p:cNvSpPr>
            <a:spLocks noGrp="1"/>
          </p:cNvSpPr>
          <p:nvPr>
            <p:ph type="body" sz="quarter" idx="17"/>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3" name="文本占位符 6">
            <a:extLst>
              <a:ext uri="{FF2B5EF4-FFF2-40B4-BE49-F238E27FC236}">
                <a16:creationId xmlns:a16="http://schemas.microsoft.com/office/drawing/2014/main" id="{216AC2D2-2F86-4E6E-A200-29B20A0FEBD7}"/>
              </a:ext>
            </a:extLst>
          </p:cNvPr>
          <p:cNvSpPr>
            <a:spLocks noGrp="1"/>
          </p:cNvSpPr>
          <p:nvPr>
            <p:ph type="body" sz="quarter" idx="18"/>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74" name="文本占位符 6">
            <a:extLst>
              <a:ext uri="{FF2B5EF4-FFF2-40B4-BE49-F238E27FC236}">
                <a16:creationId xmlns:a16="http://schemas.microsoft.com/office/drawing/2014/main" id="{B6FB3A6E-71FD-47DD-8C04-ABC8240BF098}"/>
              </a:ext>
            </a:extLst>
          </p:cNvPr>
          <p:cNvSpPr>
            <a:spLocks noGrp="1"/>
          </p:cNvSpPr>
          <p:nvPr>
            <p:ph type="body" sz="quarter" idx="19"/>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45588820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66" name="任意多边形: 形状 65">
            <a:extLst>
              <a:ext uri="{FF2B5EF4-FFF2-40B4-BE49-F238E27FC236}">
                <a16:creationId xmlns:a16="http://schemas.microsoft.com/office/drawing/2014/main" id="{68ECF7FA-EAAC-44B3-848E-56C68B3EC143}"/>
              </a:ext>
            </a:extLst>
          </p:cNvPr>
          <p:cNvSpPr/>
          <p:nvPr userDrawn="1"/>
        </p:nvSpPr>
        <p:spPr>
          <a:xfrm>
            <a:off x="5807405" y="1"/>
            <a:ext cx="2128198" cy="544010"/>
          </a:xfrm>
          <a:custGeom>
            <a:avLst/>
            <a:gdLst>
              <a:gd name="connsiteX0" fmla="*/ 0 w 2128198"/>
              <a:gd name="connsiteY0" fmla="*/ 0 h 544010"/>
              <a:gd name="connsiteX1" fmla="*/ 1 w 2128198"/>
              <a:gd name="connsiteY1" fmla="*/ 0 h 544010"/>
              <a:gd name="connsiteX2" fmla="*/ 2128198 w 2128198"/>
              <a:gd name="connsiteY2" fmla="*/ 0 h 544010"/>
              <a:gd name="connsiteX3" fmla="*/ 2128198 w 2128198"/>
              <a:gd name="connsiteY3" fmla="*/ 544010 h 544010"/>
              <a:gd name="connsiteX4" fmla="*/ 1 w 2128198"/>
              <a:gd name="connsiteY4" fmla="*/ 544010 h 544010"/>
              <a:gd name="connsiteX5" fmla="*/ 0 w 2128198"/>
              <a:gd name="connsiteY5" fmla="*/ 544010 h 544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8198" h="544010">
                <a:moveTo>
                  <a:pt x="0" y="0"/>
                </a:moveTo>
                <a:lnTo>
                  <a:pt x="1" y="0"/>
                </a:lnTo>
                <a:lnTo>
                  <a:pt x="2128198" y="0"/>
                </a:lnTo>
                <a:lnTo>
                  <a:pt x="2128198" y="544010"/>
                </a:lnTo>
                <a:lnTo>
                  <a:pt x="1"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B8EF0390-8146-4D8C-BF71-1469FD9B4C0D}"/>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EBC24D74-F175-4300-8FDC-6577A3D4D59C}"/>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CFAFE32A-0AE3-4E54-842B-4E67955C2738}"/>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4CF2BE16-8396-43FD-8EB0-126A190C8C90}"/>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F0B7B302-D05A-4135-AA14-B67BE2C7A35B}"/>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20730428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69" name="任意多边形: 形状 68">
            <a:extLst>
              <a:ext uri="{FF2B5EF4-FFF2-40B4-BE49-F238E27FC236}">
                <a16:creationId xmlns:a16="http://schemas.microsoft.com/office/drawing/2014/main" id="{D7FF42D6-2295-4C25-9813-71F9375BF0FE}"/>
              </a:ext>
            </a:extLst>
          </p:cNvPr>
          <p:cNvSpPr/>
          <p:nvPr userDrawn="1"/>
        </p:nvSpPr>
        <p:spPr>
          <a:xfrm>
            <a:off x="7935603"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DFA1BFFE-E2F0-4ECF-86F8-2F7B1C0DF779}"/>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AC3D1BF5-49AA-49CB-9CB1-E37C4A9EFBF3}"/>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50141A57-F78D-48C8-8EBB-3D4792429A14}"/>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2FFF5ECD-DD36-47B9-96AC-525C5B52E617}"/>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C2575EAA-83FA-4C5C-8610-DFB27A9107CC}"/>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2345656660"/>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B2595511-3AFA-4E1D-9869-23ABB2CE1F5F}"/>
              </a:ext>
            </a:extLst>
          </p:cNvPr>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6">
            <a:extLst>
              <a:ext uri="{FF2B5EF4-FFF2-40B4-BE49-F238E27FC236}">
                <a16:creationId xmlns:a16="http://schemas.microsoft.com/office/drawing/2014/main" id="{CC3104EB-6B6B-46F0-8F69-3CCFACB08FCC}"/>
              </a:ext>
            </a:extLst>
          </p:cNvPr>
          <p:cNvSpPr>
            <a:spLocks noGrp="1"/>
          </p:cNvSpPr>
          <p:nvPr>
            <p:ph type="body" sz="quarter" idx="13"/>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5" name="文本占位符 6">
            <a:extLst>
              <a:ext uri="{FF2B5EF4-FFF2-40B4-BE49-F238E27FC236}">
                <a16:creationId xmlns:a16="http://schemas.microsoft.com/office/drawing/2014/main" id="{46ADD8B7-6CEB-47D0-B0D3-60ACBA930D48}"/>
              </a:ext>
            </a:extLst>
          </p:cNvPr>
          <p:cNvSpPr>
            <a:spLocks noGrp="1"/>
          </p:cNvSpPr>
          <p:nvPr>
            <p:ph type="body" sz="quarter" idx="14"/>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B19E1C79-718A-4EDE-B850-5D60D433F14D}"/>
              </a:ext>
            </a:extLst>
          </p:cNvPr>
          <p:cNvSpPr>
            <a:spLocks noGrp="1"/>
          </p:cNvSpPr>
          <p:nvPr>
            <p:ph type="body" sz="quarter" idx="15"/>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8" name="文本占位符 6">
            <a:extLst>
              <a:ext uri="{FF2B5EF4-FFF2-40B4-BE49-F238E27FC236}">
                <a16:creationId xmlns:a16="http://schemas.microsoft.com/office/drawing/2014/main" id="{DEAA6EDB-90B2-44E7-BFCE-D488EA1837C7}"/>
              </a:ext>
            </a:extLst>
          </p:cNvPr>
          <p:cNvSpPr>
            <a:spLocks noGrp="1"/>
          </p:cNvSpPr>
          <p:nvPr>
            <p:ph type="body" sz="quarter" idx="16"/>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7C7B98A3-106A-40E5-A438-DC3AB13412B3}"/>
              </a:ext>
            </a:extLst>
          </p:cNvPr>
          <p:cNvSpPr>
            <a:spLocks noGrp="1"/>
          </p:cNvSpPr>
          <p:nvPr>
            <p:ph type="body" sz="quarter" idx="17"/>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4177886195"/>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BCA01-13F8-4658-BAEC-B18233A06D4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9C34584-3518-4D51-B915-8F74D0858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D135405-B624-4C33-B3E9-A6AED28AEFE9}"/>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89558AC0-03FB-4226-9E44-99E0FF7941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E7823C8-1E6A-453E-8784-BA3309FC0043}"/>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41477466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空白">
    <p:spTree>
      <p:nvGrpSpPr>
        <p:cNvPr id="1" name=""/>
        <p:cNvGrpSpPr/>
        <p:nvPr/>
      </p:nvGrpSpPr>
      <p:grpSpPr>
        <a:xfrm>
          <a:off x="0" y="0"/>
          <a:ext cx="0" cy="0"/>
          <a:chOff x="0" y="0"/>
          <a:chExt cx="0" cy="0"/>
        </a:xfrm>
      </p:grpSpPr>
      <p:sp>
        <p:nvSpPr>
          <p:cNvPr id="72" name="任意多边形: 形状 71">
            <a:extLst>
              <a:ext uri="{FF2B5EF4-FFF2-40B4-BE49-F238E27FC236}">
                <a16:creationId xmlns:a16="http://schemas.microsoft.com/office/drawing/2014/main" id="{B2595511-3AFA-4E1D-9869-23ABB2CE1F5F}"/>
              </a:ext>
            </a:extLst>
          </p:cNvPr>
          <p:cNvSpPr/>
          <p:nvPr userDrawn="1"/>
        </p:nvSpPr>
        <p:spPr>
          <a:xfrm>
            <a:off x="10063802" y="1"/>
            <a:ext cx="2128198" cy="544010"/>
          </a:xfrm>
          <a:custGeom>
            <a:avLst/>
            <a:gdLst>
              <a:gd name="connsiteX0" fmla="*/ 0 w 2128198"/>
              <a:gd name="connsiteY0" fmla="*/ 0 h 544010"/>
              <a:gd name="connsiteX1" fmla="*/ 2128198 w 2128198"/>
              <a:gd name="connsiteY1" fmla="*/ 0 h 544010"/>
              <a:gd name="connsiteX2" fmla="*/ 2128198 w 2128198"/>
              <a:gd name="connsiteY2" fmla="*/ 544010 h 544010"/>
              <a:gd name="connsiteX3" fmla="*/ 0 w 21281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2128198" h="544010">
                <a:moveTo>
                  <a:pt x="0" y="0"/>
                </a:moveTo>
                <a:lnTo>
                  <a:pt x="2128198" y="0"/>
                </a:lnTo>
                <a:lnTo>
                  <a:pt x="21281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j-ea"/>
              <a:ea typeface="+mj-ea"/>
            </a:endParaRPr>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latin typeface="+mj-ea"/>
                <a:ea typeface="+mj-ea"/>
              </a:endParaRPr>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latin typeface="+mj-ea"/>
                <a:ea typeface="+mj-ea"/>
              </a:endParaRPr>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a:extLst>
              <a:ext uri="{FF2B5EF4-FFF2-40B4-BE49-F238E27FC236}">
                <a16:creationId xmlns:a16="http://schemas.microsoft.com/office/drawing/2014/main" id="{4CC547F1-08CB-4288-9808-995E3B9701B7}"/>
              </a:ext>
            </a:extLst>
          </p:cNvPr>
          <p:cNvSpPr/>
          <p:nvPr userDrawn="1"/>
        </p:nvSpPr>
        <p:spPr>
          <a:xfrm>
            <a:off x="730009" y="2026862"/>
            <a:ext cx="10731982" cy="3064688"/>
          </a:xfrm>
          <a:prstGeom prst="rect">
            <a:avLst/>
          </a:prstGeom>
          <a:solidFill>
            <a:srgbClr val="FF9900"/>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6ED733AA-083E-4579-94DA-EAB30C5F7536}"/>
              </a:ext>
            </a:extLst>
          </p:cNvPr>
          <p:cNvSpPr/>
          <p:nvPr userDrawn="1"/>
        </p:nvSpPr>
        <p:spPr>
          <a:xfrm>
            <a:off x="730009" y="2141316"/>
            <a:ext cx="10731982" cy="3064688"/>
          </a:xfrm>
          <a:prstGeom prst="rect">
            <a:avLst/>
          </a:prstGeom>
          <a:solidFill>
            <a:schemeClr val="bg2"/>
          </a:solidFill>
          <a:ln>
            <a:noFill/>
          </a:ln>
          <a:effectLst>
            <a:outerShdw blurRad="2667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C154381A-E8AE-4631-AF46-74E26E864053}"/>
              </a:ext>
            </a:extLst>
          </p:cNvPr>
          <p:cNvPicPr>
            <a:picLocks noChangeAspect="1"/>
          </p:cNvPicPr>
          <p:nvPr userDrawn="1"/>
        </p:nvPicPr>
        <p:blipFill>
          <a:blip r:embed="rId4"/>
          <a:stretch>
            <a:fillRect/>
          </a:stretch>
        </p:blipFill>
        <p:spPr>
          <a:xfrm>
            <a:off x="5843650" y="1615447"/>
            <a:ext cx="5883150" cy="4535817"/>
          </a:xfrm>
          <a:prstGeom prst="rect">
            <a:avLst/>
          </a:prstGeom>
        </p:spPr>
      </p:pic>
      <p:sp>
        <p:nvSpPr>
          <p:cNvPr id="62" name="矩形 61">
            <a:extLst>
              <a:ext uri="{FF2B5EF4-FFF2-40B4-BE49-F238E27FC236}">
                <a16:creationId xmlns:a16="http://schemas.microsoft.com/office/drawing/2014/main" id="{916E9825-CCBD-45A1-80BE-58135E6AABFD}"/>
              </a:ext>
            </a:extLst>
          </p:cNvPr>
          <p:cNvSpPr/>
          <p:nvPr userDrawn="1"/>
        </p:nvSpPr>
        <p:spPr>
          <a:xfrm>
            <a:off x="6382584" y="1998430"/>
            <a:ext cx="4907666" cy="2777919"/>
          </a:xfrm>
          <a:prstGeom prst="rect">
            <a:avLst/>
          </a:prstGeom>
          <a:blipFill dpi="0" rotWithShape="1">
            <a:blip r:embed="rId5"/>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媒体占位符 57">
            <a:extLst>
              <a:ext uri="{FF2B5EF4-FFF2-40B4-BE49-F238E27FC236}">
                <a16:creationId xmlns:a16="http://schemas.microsoft.com/office/drawing/2014/main" id="{B24351BB-75F8-4FD6-8234-A0780729DB60}"/>
              </a:ext>
            </a:extLst>
          </p:cNvPr>
          <p:cNvSpPr>
            <a:spLocks noGrp="1"/>
          </p:cNvSpPr>
          <p:nvPr>
            <p:ph type="media" sz="quarter" idx="13"/>
          </p:nvPr>
        </p:nvSpPr>
        <p:spPr>
          <a:xfrm>
            <a:off x="6382584" y="1998430"/>
            <a:ext cx="4907666" cy="2777924"/>
          </a:xfrm>
          <a:custGeom>
            <a:avLst/>
            <a:gdLst>
              <a:gd name="connsiteX0" fmla="*/ 0 w 4907666"/>
              <a:gd name="connsiteY0" fmla="*/ 0 h 2777924"/>
              <a:gd name="connsiteX1" fmla="*/ 4907666 w 4907666"/>
              <a:gd name="connsiteY1" fmla="*/ 0 h 2777924"/>
              <a:gd name="connsiteX2" fmla="*/ 4907666 w 4907666"/>
              <a:gd name="connsiteY2" fmla="*/ 2777924 h 2777924"/>
              <a:gd name="connsiteX3" fmla="*/ 0 w 4907666"/>
              <a:gd name="connsiteY3" fmla="*/ 2777924 h 2777924"/>
            </a:gdLst>
            <a:ahLst/>
            <a:cxnLst>
              <a:cxn ang="0">
                <a:pos x="connsiteX0" y="connsiteY0"/>
              </a:cxn>
              <a:cxn ang="0">
                <a:pos x="connsiteX1" y="connsiteY1"/>
              </a:cxn>
              <a:cxn ang="0">
                <a:pos x="connsiteX2" y="connsiteY2"/>
              </a:cxn>
              <a:cxn ang="0">
                <a:pos x="connsiteX3" y="connsiteY3"/>
              </a:cxn>
            </a:cxnLst>
            <a:rect l="l" t="t" r="r" b="b"/>
            <a:pathLst>
              <a:path w="4907666" h="2777924">
                <a:moveTo>
                  <a:pt x="0" y="0"/>
                </a:moveTo>
                <a:lnTo>
                  <a:pt x="4907666" y="0"/>
                </a:lnTo>
                <a:lnTo>
                  <a:pt x="4907666" y="2777924"/>
                </a:lnTo>
                <a:lnTo>
                  <a:pt x="0" y="2777924"/>
                </a:lnTo>
                <a:close/>
              </a:path>
            </a:pathLst>
          </a:custGeom>
        </p:spPr>
        <p:txBody>
          <a:bodyPr wrap="square">
            <a:noAutofit/>
          </a:bodyPr>
          <a:lstStyle/>
          <a:p>
            <a:endParaRPr lang="zh-CN" altLang="en-US"/>
          </a:p>
        </p:txBody>
      </p:sp>
      <p:sp>
        <p:nvSpPr>
          <p:cNvPr id="55" name="文本占位符 6">
            <a:extLst>
              <a:ext uri="{FF2B5EF4-FFF2-40B4-BE49-F238E27FC236}">
                <a16:creationId xmlns:a16="http://schemas.microsoft.com/office/drawing/2014/main" id="{86F381C8-5E25-48BF-917E-CBA6868F2090}"/>
              </a:ext>
            </a:extLst>
          </p:cNvPr>
          <p:cNvSpPr>
            <a:spLocks noGrp="1"/>
          </p:cNvSpPr>
          <p:nvPr>
            <p:ph type="body" sz="quarter" idx="14"/>
          </p:nvPr>
        </p:nvSpPr>
        <p:spPr>
          <a:xfrm>
            <a:off x="1551008"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7" name="文本占位符 6">
            <a:extLst>
              <a:ext uri="{FF2B5EF4-FFF2-40B4-BE49-F238E27FC236}">
                <a16:creationId xmlns:a16="http://schemas.microsoft.com/office/drawing/2014/main" id="{04175550-930F-433F-AE5B-CD0BBA274729}"/>
              </a:ext>
            </a:extLst>
          </p:cNvPr>
          <p:cNvSpPr>
            <a:spLocks noGrp="1"/>
          </p:cNvSpPr>
          <p:nvPr>
            <p:ph type="body" sz="quarter" idx="15"/>
          </p:nvPr>
        </p:nvSpPr>
        <p:spPr>
          <a:xfrm>
            <a:off x="3679356"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59" name="文本占位符 6">
            <a:extLst>
              <a:ext uri="{FF2B5EF4-FFF2-40B4-BE49-F238E27FC236}">
                <a16:creationId xmlns:a16="http://schemas.microsoft.com/office/drawing/2014/main" id="{5D3BDBE3-906D-4505-A9D4-54A2BE57E5B9}"/>
              </a:ext>
            </a:extLst>
          </p:cNvPr>
          <p:cNvSpPr>
            <a:spLocks noGrp="1"/>
          </p:cNvSpPr>
          <p:nvPr>
            <p:ph type="body" sz="quarter" idx="16"/>
          </p:nvPr>
        </p:nvSpPr>
        <p:spPr>
          <a:xfrm>
            <a:off x="7936052"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
        <p:nvSpPr>
          <p:cNvPr id="60" name="文本占位符 6">
            <a:extLst>
              <a:ext uri="{FF2B5EF4-FFF2-40B4-BE49-F238E27FC236}">
                <a16:creationId xmlns:a16="http://schemas.microsoft.com/office/drawing/2014/main" id="{BEBE5DDA-564A-401D-A88D-E038733252BC}"/>
              </a:ext>
            </a:extLst>
          </p:cNvPr>
          <p:cNvSpPr>
            <a:spLocks noGrp="1"/>
          </p:cNvSpPr>
          <p:nvPr>
            <p:ph type="body" sz="quarter" idx="17"/>
          </p:nvPr>
        </p:nvSpPr>
        <p:spPr>
          <a:xfrm>
            <a:off x="10064400" y="87340"/>
            <a:ext cx="21276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stStyle>
          <a:p>
            <a:pPr marL="0" lvl="0" algn="ctr"/>
            <a:endParaRPr lang="zh-CN" altLang="en-US" dirty="0"/>
          </a:p>
        </p:txBody>
      </p:sp>
      <p:sp>
        <p:nvSpPr>
          <p:cNvPr id="61" name="文本占位符 6">
            <a:extLst>
              <a:ext uri="{FF2B5EF4-FFF2-40B4-BE49-F238E27FC236}">
                <a16:creationId xmlns:a16="http://schemas.microsoft.com/office/drawing/2014/main" id="{1688F76F-DE0E-4D75-9BCE-D4643966BB61}"/>
              </a:ext>
            </a:extLst>
          </p:cNvPr>
          <p:cNvSpPr>
            <a:spLocks noGrp="1"/>
          </p:cNvSpPr>
          <p:nvPr>
            <p:ph type="body" sz="quarter" idx="18"/>
          </p:nvPr>
        </p:nvSpPr>
        <p:spPr>
          <a:xfrm>
            <a:off x="5807704" y="87340"/>
            <a:ext cx="21276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stStyle>
          <a:p>
            <a:pPr marL="0" lvl="0" algn="ctr"/>
            <a:endParaRPr lang="zh-CN" altLang="en-US" dirty="0"/>
          </a:p>
        </p:txBody>
      </p:sp>
    </p:spTree>
    <p:extLst>
      <p:ext uri="{BB962C8B-B14F-4D97-AF65-F5344CB8AC3E}">
        <p14:creationId xmlns:p14="http://schemas.microsoft.com/office/powerpoint/2010/main" val="86747338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50B72A8-9A52-4244-BFF9-2D4A8537E15B}"/>
              </a:ext>
            </a:extLst>
          </p:cNvPr>
          <p:cNvSpPr/>
          <p:nvPr userDrawn="1"/>
        </p:nvSpPr>
        <p:spPr>
          <a:xfrm>
            <a:off x="0" y="-1"/>
            <a:ext cx="12192000" cy="6858001"/>
          </a:xfrm>
          <a:prstGeom prst="rect">
            <a:avLst/>
          </a:prstGeom>
          <a:blipFill dpi="0" rotWithShape="1">
            <a:blip r:embed="rId2">
              <a:alphaModFix amt="7000"/>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FCF93703-A6A8-4A7A-863B-4C027FCE3116}"/>
              </a:ext>
            </a:extLst>
          </p:cNvPr>
          <p:cNvSpPr/>
          <p:nvPr userDrawn="1"/>
        </p:nvSpPr>
        <p:spPr>
          <a:xfrm>
            <a:off x="0" y="0"/>
            <a:ext cx="12192000" cy="6858000"/>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6B499ADF-318B-4603-BEDA-E13C89867D56}"/>
              </a:ext>
            </a:extLst>
          </p:cNvPr>
          <p:cNvSpPr/>
          <p:nvPr userDrawn="1"/>
        </p:nvSpPr>
        <p:spPr>
          <a:xfrm>
            <a:off x="0" y="0"/>
            <a:ext cx="12192000" cy="6858000"/>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77268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空白">
    <p:spTree>
      <p:nvGrpSpPr>
        <p:cNvPr id="1" name=""/>
        <p:cNvGrpSpPr/>
        <p:nvPr/>
      </p:nvGrpSpPr>
      <p:grpSpPr>
        <a:xfrm>
          <a:off x="0" y="0"/>
          <a:ext cx="0" cy="0"/>
          <a:chOff x="0" y="0"/>
          <a:chExt cx="0" cy="0"/>
        </a:xfrm>
      </p:grpSpPr>
      <p:sp>
        <p:nvSpPr>
          <p:cNvPr id="57" name="任意多边形: 形状 56">
            <a:extLst>
              <a:ext uri="{FF2B5EF4-FFF2-40B4-BE49-F238E27FC236}">
                <a16:creationId xmlns:a16="http://schemas.microsoft.com/office/drawing/2014/main" id="{D58A59C6-9035-4424-BCE3-3839C60CC9E8}"/>
              </a:ext>
            </a:extLst>
          </p:cNvPr>
          <p:cNvSpPr/>
          <p:nvPr userDrawn="1"/>
        </p:nvSpPr>
        <p:spPr>
          <a:xfrm>
            <a:off x="1546305" y="1"/>
            <a:ext cx="1773499" cy="544010"/>
          </a:xfrm>
          <a:custGeom>
            <a:avLst/>
            <a:gdLst>
              <a:gd name="connsiteX0" fmla="*/ 0 w 1773499"/>
              <a:gd name="connsiteY0" fmla="*/ 0 h 544010"/>
              <a:gd name="connsiteX1" fmla="*/ 1773499 w 1773499"/>
              <a:gd name="connsiteY1" fmla="*/ 0 h 544010"/>
              <a:gd name="connsiteX2" fmla="*/ 1773499 w 1773499"/>
              <a:gd name="connsiteY2" fmla="*/ 544010 h 544010"/>
              <a:gd name="connsiteX3" fmla="*/ 0 w 1773499"/>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9" h="544010">
                <a:moveTo>
                  <a:pt x="0" y="0"/>
                </a:moveTo>
                <a:lnTo>
                  <a:pt x="1773499" y="0"/>
                </a:lnTo>
                <a:lnTo>
                  <a:pt x="1773499"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a:extLst>
              <a:ext uri="{FF2B5EF4-FFF2-40B4-BE49-F238E27FC236}">
                <a16:creationId xmlns:a16="http://schemas.microsoft.com/office/drawing/2014/main" id="{A7230D5E-65E6-4C4D-A92C-DEB5765043BA}"/>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a:extLst>
              <a:ext uri="{FF2B5EF4-FFF2-40B4-BE49-F238E27FC236}">
                <a16:creationId xmlns:a16="http://schemas.microsoft.com/office/drawing/2014/main" id="{F15781D8-EB1B-455F-88EF-CC5E0C186748}"/>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3" name="文本占位符 6">
            <a:extLst>
              <a:ext uri="{FF2B5EF4-FFF2-40B4-BE49-F238E27FC236}">
                <a16:creationId xmlns:a16="http://schemas.microsoft.com/office/drawing/2014/main" id="{C987324B-56E8-4295-BA5B-F137A5E4BA99}"/>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4" name="文本占位符 6">
            <a:extLst>
              <a:ext uri="{FF2B5EF4-FFF2-40B4-BE49-F238E27FC236}">
                <a16:creationId xmlns:a16="http://schemas.microsoft.com/office/drawing/2014/main" id="{64CEEA5B-B2AD-4419-BC89-FAFB025AF126}"/>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5" name="文本占位符 6">
            <a:extLst>
              <a:ext uri="{FF2B5EF4-FFF2-40B4-BE49-F238E27FC236}">
                <a16:creationId xmlns:a16="http://schemas.microsoft.com/office/drawing/2014/main" id="{E47AEA93-D2D5-4C06-BA37-685F6E7FBD24}"/>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6" name="文本占位符 6">
            <a:extLst>
              <a:ext uri="{FF2B5EF4-FFF2-40B4-BE49-F238E27FC236}">
                <a16:creationId xmlns:a16="http://schemas.microsoft.com/office/drawing/2014/main" id="{60FC1C8D-D808-4C3C-A40F-551C9C3BF53E}"/>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3786960913"/>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空白">
    <p:spTree>
      <p:nvGrpSpPr>
        <p:cNvPr id="1" name=""/>
        <p:cNvGrpSpPr/>
        <p:nvPr/>
      </p:nvGrpSpPr>
      <p:grpSpPr>
        <a:xfrm>
          <a:off x="0" y="0"/>
          <a:ext cx="0" cy="0"/>
          <a:chOff x="0" y="0"/>
          <a:chExt cx="0" cy="0"/>
        </a:xfrm>
      </p:grpSpPr>
      <p:sp>
        <p:nvSpPr>
          <p:cNvPr id="59" name="任意多边形: 形状 58">
            <a:extLst>
              <a:ext uri="{FF2B5EF4-FFF2-40B4-BE49-F238E27FC236}">
                <a16:creationId xmlns:a16="http://schemas.microsoft.com/office/drawing/2014/main" id="{42340068-7D7F-444B-BB84-CB3EB45C824C}"/>
              </a:ext>
            </a:extLst>
          </p:cNvPr>
          <p:cNvSpPr/>
          <p:nvPr userDrawn="1"/>
        </p:nvSpPr>
        <p:spPr>
          <a:xfrm>
            <a:off x="3324507"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4F3ADEF7-8274-48AF-8250-ED3BBE6FC030}"/>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4CB385DD-5D21-434E-8FE2-DBE9C40ADBCE}"/>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CA7DCA6C-8F58-4AD5-A69A-485A225CABAD}"/>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54F76314-CCD8-416B-B76D-CB7065E655B1}"/>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9247EC9B-423E-4480-947F-2E24ACC765A0}"/>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2" name="文本占位符 6">
            <a:extLst>
              <a:ext uri="{FF2B5EF4-FFF2-40B4-BE49-F238E27FC236}">
                <a16:creationId xmlns:a16="http://schemas.microsoft.com/office/drawing/2014/main" id="{2171CF10-7E8D-4A3B-9D09-83B50B9307BF}"/>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3035689829"/>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空白">
    <p:spTree>
      <p:nvGrpSpPr>
        <p:cNvPr id="1" name=""/>
        <p:cNvGrpSpPr/>
        <p:nvPr/>
      </p:nvGrpSpPr>
      <p:grpSpPr>
        <a:xfrm>
          <a:off x="0" y="0"/>
          <a:ext cx="0" cy="0"/>
          <a:chOff x="0" y="0"/>
          <a:chExt cx="0" cy="0"/>
        </a:xfrm>
      </p:grpSpPr>
      <p:sp>
        <p:nvSpPr>
          <p:cNvPr id="62" name="任意多边形: 形状 61">
            <a:extLst>
              <a:ext uri="{FF2B5EF4-FFF2-40B4-BE49-F238E27FC236}">
                <a16:creationId xmlns:a16="http://schemas.microsoft.com/office/drawing/2014/main" id="{0E3E6DE0-A764-407B-8B7D-414403C89715}"/>
              </a:ext>
            </a:extLst>
          </p:cNvPr>
          <p:cNvSpPr/>
          <p:nvPr userDrawn="1"/>
        </p:nvSpPr>
        <p:spPr>
          <a:xfrm>
            <a:off x="5098005" y="1"/>
            <a:ext cx="1773500" cy="544010"/>
          </a:xfrm>
          <a:custGeom>
            <a:avLst/>
            <a:gdLst>
              <a:gd name="connsiteX0" fmla="*/ 0 w 1773500"/>
              <a:gd name="connsiteY0" fmla="*/ 0 h 544010"/>
              <a:gd name="connsiteX1" fmla="*/ 1773500 w 1773500"/>
              <a:gd name="connsiteY1" fmla="*/ 0 h 544010"/>
              <a:gd name="connsiteX2" fmla="*/ 1773500 w 1773500"/>
              <a:gd name="connsiteY2" fmla="*/ 544010 h 544010"/>
              <a:gd name="connsiteX3" fmla="*/ 0 w 1773500"/>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500" h="544010">
                <a:moveTo>
                  <a:pt x="0" y="0"/>
                </a:moveTo>
                <a:lnTo>
                  <a:pt x="1773500" y="0"/>
                </a:lnTo>
                <a:lnTo>
                  <a:pt x="1773500"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E314579E-239E-46EB-84CB-5F558DBDBEA6}"/>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C4915AF0-8864-4931-AF0A-20A61EF87FA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6D941A00-7CF1-4253-96F8-A3BFE3569A52}"/>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146A3BA7-7137-44CC-99CC-75BF8D365256}"/>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5EC080AC-6CA5-4123-85DA-84316F0A9623}"/>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0B893A5E-F9E4-48D8-B0C1-DBC96ECC21DB}"/>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214957345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空白">
    <p:spTree>
      <p:nvGrpSpPr>
        <p:cNvPr id="1" name=""/>
        <p:cNvGrpSpPr/>
        <p:nvPr/>
      </p:nvGrpSpPr>
      <p:grpSpPr>
        <a:xfrm>
          <a:off x="0" y="0"/>
          <a:ext cx="0" cy="0"/>
          <a:chOff x="0" y="0"/>
          <a:chExt cx="0" cy="0"/>
        </a:xfrm>
      </p:grpSpPr>
      <p:sp>
        <p:nvSpPr>
          <p:cNvPr id="64" name="任意多边形: 形状 63">
            <a:extLst>
              <a:ext uri="{FF2B5EF4-FFF2-40B4-BE49-F238E27FC236}">
                <a16:creationId xmlns:a16="http://schemas.microsoft.com/office/drawing/2014/main" id="{7A0EB799-CC37-41EE-A879-1C3B7767F612}"/>
              </a:ext>
            </a:extLst>
          </p:cNvPr>
          <p:cNvSpPr/>
          <p:nvPr userDrawn="1"/>
        </p:nvSpPr>
        <p:spPr>
          <a:xfrm>
            <a:off x="6871505"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FB63249D-B470-4783-874E-6C5FBDB03830}"/>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89E9596A-17FB-41D7-B46F-A336901CE8C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0C2AE0A5-47F0-4BAA-90E0-88E1D432A540}"/>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254875CC-6DA4-4146-A5CD-3DEB3801447F}"/>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8ACB5CB7-191C-44CA-88D1-3A6062216F12}"/>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92DDDA51-A6E3-40CC-B09A-3287A61EB40C}"/>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3417349362"/>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空白">
    <p:spTree>
      <p:nvGrpSpPr>
        <p:cNvPr id="1" name=""/>
        <p:cNvGrpSpPr/>
        <p:nvPr/>
      </p:nvGrpSpPr>
      <p:grpSpPr>
        <a:xfrm>
          <a:off x="0" y="0"/>
          <a:ext cx="0" cy="0"/>
          <a:chOff x="0" y="0"/>
          <a:chExt cx="0" cy="0"/>
        </a:xfrm>
      </p:grpSpPr>
      <p:sp>
        <p:nvSpPr>
          <p:cNvPr id="67" name="任意多边形: 形状 66">
            <a:extLst>
              <a:ext uri="{FF2B5EF4-FFF2-40B4-BE49-F238E27FC236}">
                <a16:creationId xmlns:a16="http://schemas.microsoft.com/office/drawing/2014/main" id="{D643CF72-A710-4392-AC15-58490A18E33A}"/>
              </a:ext>
            </a:extLst>
          </p:cNvPr>
          <p:cNvSpPr/>
          <p:nvPr userDrawn="1"/>
        </p:nvSpPr>
        <p:spPr>
          <a:xfrm>
            <a:off x="8645003"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18952849-150D-4E07-BEA6-9BAE13255CEC}"/>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76143C02-AD7B-46C6-B1E7-C11C8B3C9B66}"/>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E22E6EA2-D60A-4878-965C-3EBBC24B55B1}"/>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9040955F-D455-4BC6-9124-C4CA3FB07037}"/>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FD22CA37-13D0-40BD-AA61-1321DDF41B79}"/>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D14CCE82-8BB8-4222-B65F-6C18A74C245D}"/>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3164589301"/>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空白">
    <p:spTree>
      <p:nvGrpSpPr>
        <p:cNvPr id="1" name=""/>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3DCA3F64-1DBC-4026-9A0A-009E46AA8D75}"/>
              </a:ext>
            </a:extLst>
          </p:cNvPr>
          <p:cNvSpPr/>
          <p:nvPr userDrawn="1"/>
        </p:nvSpPr>
        <p:spPr>
          <a:xfrm>
            <a:off x="10418502" y="1"/>
            <a:ext cx="1773498" cy="544010"/>
          </a:xfrm>
          <a:custGeom>
            <a:avLst/>
            <a:gdLst>
              <a:gd name="connsiteX0" fmla="*/ 0 w 1773498"/>
              <a:gd name="connsiteY0" fmla="*/ 0 h 544010"/>
              <a:gd name="connsiteX1" fmla="*/ 1773498 w 1773498"/>
              <a:gd name="connsiteY1" fmla="*/ 0 h 544010"/>
              <a:gd name="connsiteX2" fmla="*/ 1773498 w 1773498"/>
              <a:gd name="connsiteY2" fmla="*/ 544010 h 544010"/>
              <a:gd name="connsiteX3" fmla="*/ 0 w 1773498"/>
              <a:gd name="connsiteY3" fmla="*/ 544010 h 544010"/>
            </a:gdLst>
            <a:ahLst/>
            <a:cxnLst>
              <a:cxn ang="0">
                <a:pos x="connsiteX0" y="connsiteY0"/>
              </a:cxn>
              <a:cxn ang="0">
                <a:pos x="connsiteX1" y="connsiteY1"/>
              </a:cxn>
              <a:cxn ang="0">
                <a:pos x="connsiteX2" y="connsiteY2"/>
              </a:cxn>
              <a:cxn ang="0">
                <a:pos x="connsiteX3" y="connsiteY3"/>
              </a:cxn>
            </a:cxnLst>
            <a:rect l="l" t="t" r="r" b="b"/>
            <a:pathLst>
              <a:path w="1773498" h="544010">
                <a:moveTo>
                  <a:pt x="0" y="0"/>
                </a:moveTo>
                <a:lnTo>
                  <a:pt x="1773498" y="0"/>
                </a:lnTo>
                <a:lnTo>
                  <a:pt x="1773498" y="544010"/>
                </a:lnTo>
                <a:lnTo>
                  <a:pt x="0" y="544010"/>
                </a:ln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矩形 2">
            <a:extLst>
              <a:ext uri="{FF2B5EF4-FFF2-40B4-BE49-F238E27FC236}">
                <a16:creationId xmlns:a16="http://schemas.microsoft.com/office/drawing/2014/main" id="{8AFF7A37-24C2-4800-9844-57E74D620CDB}"/>
              </a:ext>
            </a:extLst>
          </p:cNvPr>
          <p:cNvSpPr/>
          <p:nvPr userDrawn="1"/>
        </p:nvSpPr>
        <p:spPr>
          <a:xfrm>
            <a:off x="0" y="543600"/>
            <a:ext cx="12192000" cy="6314399"/>
          </a:xfrm>
          <a:prstGeom prst="rect">
            <a:avLst/>
          </a:prstGeom>
          <a:solidFill>
            <a:schemeClr val="bg1"/>
          </a:solid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a:extLst>
              <a:ext uri="{FF2B5EF4-FFF2-40B4-BE49-F238E27FC236}">
                <a16:creationId xmlns:a16="http://schemas.microsoft.com/office/drawing/2014/main" id="{F0D2F6AB-01F4-46D0-B736-1FCE0FCEF45D}"/>
              </a:ext>
            </a:extLst>
          </p:cNvPr>
          <p:cNvSpPr/>
          <p:nvPr userDrawn="1"/>
        </p:nvSpPr>
        <p:spPr>
          <a:xfrm>
            <a:off x="1342195" y="96567"/>
            <a:ext cx="107949" cy="350878"/>
          </a:xfrm>
          <a:prstGeom prst="rect">
            <a:avLst/>
          </a:prstGeom>
          <a:solidFill>
            <a:srgbClr val="FF9900"/>
          </a:solidFill>
          <a:ln>
            <a:noFill/>
          </a:ln>
          <a:effectLst>
            <a:outerShdw blurRad="508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a:extLst>
              <a:ext uri="{FF2B5EF4-FFF2-40B4-BE49-F238E27FC236}">
                <a16:creationId xmlns:a16="http://schemas.microsoft.com/office/drawing/2014/main" id="{461CB834-0E8E-4E57-AD05-3B20733A0644}"/>
              </a:ext>
            </a:extLst>
          </p:cNvPr>
          <p:cNvSpPr/>
          <p:nvPr userDrawn="1"/>
        </p:nvSpPr>
        <p:spPr>
          <a:xfrm>
            <a:off x="0" y="1"/>
            <a:ext cx="1377387" cy="54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63C177A9-C3D0-4FC0-9E19-991103A4C82D}"/>
              </a:ext>
            </a:extLst>
          </p:cNvPr>
          <p:cNvSpPr/>
          <p:nvPr userDrawn="1"/>
        </p:nvSpPr>
        <p:spPr>
          <a:xfrm>
            <a:off x="0" y="543601"/>
            <a:ext cx="12192000" cy="6314399"/>
          </a:xfrm>
          <a:prstGeom prst="rect">
            <a:avLst/>
          </a:prstGeom>
          <a:blipFill dpi="0" rotWithShape="1">
            <a:blip r:embed="rId2">
              <a:alphaModFix amt="7000"/>
            </a:blip>
            <a:srcRect/>
            <a:tile tx="0" ty="0" sx="100000" sy="100000" flip="none" algn="b"/>
          </a:blipFill>
          <a:ln>
            <a:noFill/>
          </a:ln>
          <a:effectLst>
            <a:outerShdw blurRad="254000" dist="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灯片编号占位符 5">
            <a:extLst>
              <a:ext uri="{FF2B5EF4-FFF2-40B4-BE49-F238E27FC236}">
                <a16:creationId xmlns:a16="http://schemas.microsoft.com/office/drawing/2014/main" id="{8D32A783-E64F-4D03-90B9-FD25235E2B76}"/>
              </a:ext>
            </a:extLst>
          </p:cNvPr>
          <p:cNvSpPr>
            <a:spLocks noGrp="1"/>
          </p:cNvSpPr>
          <p:nvPr>
            <p:ph type="sldNum" sz="quarter" idx="12"/>
          </p:nvPr>
        </p:nvSpPr>
        <p:spPr>
          <a:xfrm>
            <a:off x="10761970" y="6438282"/>
            <a:ext cx="914093" cy="291556"/>
          </a:xfrm>
          <a:prstGeom prst="rect">
            <a:avLst/>
          </a:prstGeom>
        </p:spPr>
        <p:txBody>
          <a:bodyPr rIns="0"/>
          <a:lstStyle>
            <a:lvl1pPr algn="r">
              <a:defRPr sz="1100">
                <a:solidFill>
                  <a:schemeClr val="tx1">
                    <a:lumMod val="65000"/>
                    <a:lumOff val="35000"/>
                  </a:schemeClr>
                </a:solidFill>
                <a:latin typeface="+mn-ea"/>
                <a:ea typeface="+mn-ea"/>
              </a:defRPr>
            </a:lvl1pPr>
          </a:lstStyle>
          <a:p>
            <a:r>
              <a:rPr lang="zh-CN" altLang="en-US"/>
              <a:t>  </a:t>
            </a:r>
            <a:r>
              <a:rPr lang="en-US" altLang="zh-CN" spc="90"/>
              <a:t>Page </a:t>
            </a:r>
            <a:fld id="{7CFB1EEF-B761-4911-A2FD-18DBD3241D03}" type="slidenum">
              <a:rPr lang="zh-CN" altLang="en-US" spc="90" smtClean="0"/>
              <a:pPr/>
              <a:t>‹#›</a:t>
            </a:fld>
            <a:endParaRPr lang="zh-CN" altLang="en-US" spc="90" dirty="0"/>
          </a:p>
        </p:txBody>
      </p:sp>
      <p:sp>
        <p:nvSpPr>
          <p:cNvPr id="6" name="文本框 5">
            <a:extLst>
              <a:ext uri="{FF2B5EF4-FFF2-40B4-BE49-F238E27FC236}">
                <a16:creationId xmlns:a16="http://schemas.microsoft.com/office/drawing/2014/main" id="{06A84F5F-DE1C-4F3A-8E30-9C092294138B}"/>
              </a:ext>
            </a:extLst>
          </p:cNvPr>
          <p:cNvSpPr txBox="1"/>
          <p:nvPr userDrawn="1"/>
        </p:nvSpPr>
        <p:spPr>
          <a:xfrm>
            <a:off x="424497" y="6468762"/>
            <a:ext cx="2249334" cy="261610"/>
          </a:xfrm>
          <a:prstGeom prst="rect">
            <a:avLst/>
          </a:prstGeom>
          <a:noFill/>
        </p:spPr>
        <p:txBody>
          <a:bodyPr wrap="none" rtlCol="0">
            <a:spAutoFit/>
          </a:bodyPr>
          <a:lstStyle/>
          <a:p>
            <a:r>
              <a:rPr lang="zh-CN" altLang="en-US" sz="1100" spc="300" dirty="0">
                <a:solidFill>
                  <a:schemeClr val="tx1">
                    <a:lumMod val="65000"/>
                    <a:lumOff val="35000"/>
                  </a:schemeClr>
                </a:solidFill>
                <a:latin typeface="+mn-ea"/>
                <a:ea typeface="+mn-ea"/>
              </a:rPr>
              <a:t>学</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无</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止</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境 气</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有</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浩</a:t>
            </a:r>
            <a:r>
              <a:rPr lang="en-US" altLang="zh-CN" sz="1100" spc="300" dirty="0">
                <a:solidFill>
                  <a:schemeClr val="tx1">
                    <a:lumMod val="65000"/>
                    <a:lumOff val="35000"/>
                  </a:schemeClr>
                </a:solidFill>
                <a:latin typeface="+mn-ea"/>
                <a:ea typeface="+mn-ea"/>
              </a:rPr>
              <a:t>/</a:t>
            </a:r>
            <a:r>
              <a:rPr lang="zh-CN" altLang="en-US" sz="1100" spc="300" dirty="0">
                <a:solidFill>
                  <a:schemeClr val="tx1">
                    <a:lumMod val="65000"/>
                    <a:lumOff val="35000"/>
                  </a:schemeClr>
                </a:solidFill>
                <a:latin typeface="+mn-ea"/>
                <a:ea typeface="+mn-ea"/>
              </a:rPr>
              <a:t>然</a:t>
            </a:r>
          </a:p>
        </p:txBody>
      </p:sp>
      <p:grpSp>
        <p:nvGrpSpPr>
          <p:cNvPr id="17" name="组合 16">
            <a:extLst>
              <a:ext uri="{FF2B5EF4-FFF2-40B4-BE49-F238E27FC236}">
                <a16:creationId xmlns:a16="http://schemas.microsoft.com/office/drawing/2014/main" id="{F9441E25-A4D9-4C69-9A31-F86F72431794}"/>
              </a:ext>
            </a:extLst>
          </p:cNvPr>
          <p:cNvGrpSpPr/>
          <p:nvPr userDrawn="1"/>
        </p:nvGrpSpPr>
        <p:grpSpPr>
          <a:xfrm>
            <a:off x="526108" y="47270"/>
            <a:ext cx="444827" cy="449060"/>
            <a:chOff x="5535168" y="881263"/>
            <a:chExt cx="1586880" cy="1601975"/>
          </a:xfrm>
          <a:solidFill>
            <a:schemeClr val="bg1"/>
          </a:solidFill>
        </p:grpSpPr>
        <p:sp>
          <p:nvSpPr>
            <p:cNvPr id="18" name="任意多边形: 形状 17">
              <a:extLst>
                <a:ext uri="{FF2B5EF4-FFF2-40B4-BE49-F238E27FC236}">
                  <a16:creationId xmlns:a16="http://schemas.microsoft.com/office/drawing/2014/main" id="{5514C2D6-E5C9-43ED-A2CD-7E5D450EA32E}"/>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8A0D3C90-807B-448A-A358-858D81371094}"/>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46A557D2-2350-4B86-A53D-FAC0FAFDBBEF}"/>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pPr algn="ctr"/>
              <a:endParaRPr lang="zh-CN" altLang="en-US"/>
            </a:p>
          </p:txBody>
        </p:sp>
        <p:sp>
          <p:nvSpPr>
            <p:cNvPr id="21" name="任意多边形: 形状 20">
              <a:extLst>
                <a:ext uri="{FF2B5EF4-FFF2-40B4-BE49-F238E27FC236}">
                  <a16:creationId xmlns:a16="http://schemas.microsoft.com/office/drawing/2014/main" id="{834CC750-49E1-45C4-A7A7-59F7B9CF996F}"/>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5C15F9F2-2413-4242-83AC-E07F023E8F31}"/>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pPr algn="ctr"/>
              <a:endParaRPr lang="zh-CN" altLang="en-US"/>
            </a:p>
          </p:txBody>
        </p:sp>
        <p:sp>
          <p:nvSpPr>
            <p:cNvPr id="23" name="任意多边形: 形状 22">
              <a:extLst>
                <a:ext uri="{FF2B5EF4-FFF2-40B4-BE49-F238E27FC236}">
                  <a16:creationId xmlns:a16="http://schemas.microsoft.com/office/drawing/2014/main" id="{DB46A0C0-BA61-4D1A-918A-628BFC80D105}"/>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pPr algn="ctr"/>
              <a:endParaRPr lang="zh-CN" altLang="en-US"/>
            </a:p>
          </p:txBody>
        </p:sp>
        <p:sp>
          <p:nvSpPr>
            <p:cNvPr id="24" name="任意多边形: 形状 23">
              <a:extLst>
                <a:ext uri="{FF2B5EF4-FFF2-40B4-BE49-F238E27FC236}">
                  <a16:creationId xmlns:a16="http://schemas.microsoft.com/office/drawing/2014/main" id="{73FB68CA-904D-4828-A8BF-37AB7B778780}"/>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pPr algn="ctr"/>
              <a:endParaRPr lang="zh-CN" altLang="en-US"/>
            </a:p>
          </p:txBody>
        </p:sp>
        <p:sp>
          <p:nvSpPr>
            <p:cNvPr id="25" name="任意多边形: 形状 24">
              <a:extLst>
                <a:ext uri="{FF2B5EF4-FFF2-40B4-BE49-F238E27FC236}">
                  <a16:creationId xmlns:a16="http://schemas.microsoft.com/office/drawing/2014/main" id="{03D4E530-7FD6-440C-ACBA-96365EE9C28E}"/>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pPr algn="ctr"/>
              <a:endParaRPr lang="zh-CN" altLang="en-US"/>
            </a:p>
          </p:txBody>
        </p:sp>
        <p:sp>
          <p:nvSpPr>
            <p:cNvPr id="26" name="任意多边形: 形状 25">
              <a:extLst>
                <a:ext uri="{FF2B5EF4-FFF2-40B4-BE49-F238E27FC236}">
                  <a16:creationId xmlns:a16="http://schemas.microsoft.com/office/drawing/2014/main" id="{476BF907-5686-4396-B014-A743621F1810}"/>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FFC1D7F1-EEA7-456C-B524-D4FC2911616F}"/>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6A42F607-AC4D-42CA-B114-A4FA01E7EA1A}"/>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1B5F5AD5-5A6A-4545-801E-FABF9C23ADB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C4C51FAE-C13E-4D22-84A4-5C3D4C2B7285}"/>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8DDBDAFE-DC67-49CE-B8AA-97FEC07A6172}"/>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DC4B8DB7-9175-4650-8176-4A0AA973A96A}"/>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7DDC85C-87F3-4078-A97D-CB893A1B0622}"/>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F8969724-7D2D-43DB-B3CA-3970F723182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87AA1356-7F9A-4E79-AB20-389D59CDC597}"/>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0BC61FFD-48A8-43A8-8601-49DF3EDD3658}"/>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pPr algn="ctr"/>
              <a:endParaRPr lang="zh-CN" altLang="en-US"/>
            </a:p>
          </p:txBody>
        </p:sp>
        <p:sp>
          <p:nvSpPr>
            <p:cNvPr id="37" name="任意多边形: 形状 36">
              <a:extLst>
                <a:ext uri="{FF2B5EF4-FFF2-40B4-BE49-F238E27FC236}">
                  <a16:creationId xmlns:a16="http://schemas.microsoft.com/office/drawing/2014/main" id="{B9040066-8590-43BF-945A-F095C13E765A}"/>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pPr algn="ctr"/>
              <a:endParaRPr lang="zh-CN" altLang="en-US"/>
            </a:p>
          </p:txBody>
        </p:sp>
        <p:sp>
          <p:nvSpPr>
            <p:cNvPr id="38" name="任意多边形: 形状 37">
              <a:extLst>
                <a:ext uri="{FF2B5EF4-FFF2-40B4-BE49-F238E27FC236}">
                  <a16:creationId xmlns:a16="http://schemas.microsoft.com/office/drawing/2014/main" id="{999A526F-D295-484E-A1F4-E0F2F7409120}"/>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4A82E047-D1DE-40EB-9F16-60DE3C4A91AD}"/>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AECE59D1-BBF3-4CC3-AF37-3EA75A9EE36E}"/>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pPr algn="ctr"/>
              <a:endParaRPr lang="zh-CN" altLang="en-US"/>
            </a:p>
          </p:txBody>
        </p:sp>
        <p:sp>
          <p:nvSpPr>
            <p:cNvPr id="41" name="任意多边形: 形状 40">
              <a:extLst>
                <a:ext uri="{FF2B5EF4-FFF2-40B4-BE49-F238E27FC236}">
                  <a16:creationId xmlns:a16="http://schemas.microsoft.com/office/drawing/2014/main" id="{15B86C3E-7BAB-4CE1-B488-292C9C0DF7DA}"/>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pPr algn="ctr"/>
              <a:endParaRPr lang="zh-CN" altLang="en-US"/>
            </a:p>
          </p:txBody>
        </p:sp>
        <p:sp>
          <p:nvSpPr>
            <p:cNvPr id="42" name="任意多边形: 形状 41">
              <a:extLst>
                <a:ext uri="{FF2B5EF4-FFF2-40B4-BE49-F238E27FC236}">
                  <a16:creationId xmlns:a16="http://schemas.microsoft.com/office/drawing/2014/main" id="{12438B02-0169-436B-A724-EB036C24111E}"/>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96E3F777-DAB4-4119-A109-47DB92D955E3}"/>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pPr algn="ctr"/>
              <a:endParaRPr lang="zh-CN" altLang="en-US"/>
            </a:p>
          </p:txBody>
        </p:sp>
        <p:sp>
          <p:nvSpPr>
            <p:cNvPr id="44" name="任意多边形: 形状 43">
              <a:extLst>
                <a:ext uri="{FF2B5EF4-FFF2-40B4-BE49-F238E27FC236}">
                  <a16:creationId xmlns:a16="http://schemas.microsoft.com/office/drawing/2014/main" id="{3BB26A3C-A550-4A86-9B3F-0E98DC37DAB1}"/>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pPr algn="ctr"/>
              <a:endParaRPr lang="zh-CN" altLang="en-US"/>
            </a:p>
          </p:txBody>
        </p:sp>
        <p:sp>
          <p:nvSpPr>
            <p:cNvPr id="45" name="任意多边形: 形状 44">
              <a:extLst>
                <a:ext uri="{FF2B5EF4-FFF2-40B4-BE49-F238E27FC236}">
                  <a16:creationId xmlns:a16="http://schemas.microsoft.com/office/drawing/2014/main" id="{4203088E-E060-4DCD-8D7C-B6DD45A32228}"/>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pPr algn="ctr"/>
              <a:endParaRPr lang="zh-CN" altLang="en-US"/>
            </a:p>
          </p:txBody>
        </p:sp>
        <p:sp>
          <p:nvSpPr>
            <p:cNvPr id="46" name="任意多边形: 形状 45">
              <a:extLst>
                <a:ext uri="{FF2B5EF4-FFF2-40B4-BE49-F238E27FC236}">
                  <a16:creationId xmlns:a16="http://schemas.microsoft.com/office/drawing/2014/main" id="{CB5F4059-616A-4960-A239-F38822B0CC41}"/>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pPr algn="ctr"/>
              <a:endParaRPr lang="zh-CN" altLang="en-US"/>
            </a:p>
          </p:txBody>
        </p:sp>
        <p:sp>
          <p:nvSpPr>
            <p:cNvPr id="47" name="任意多边形: 形状 46">
              <a:extLst>
                <a:ext uri="{FF2B5EF4-FFF2-40B4-BE49-F238E27FC236}">
                  <a16:creationId xmlns:a16="http://schemas.microsoft.com/office/drawing/2014/main" id="{929B6E0B-A948-4609-95F0-2F54A02BF58E}"/>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pPr algn="ctr"/>
              <a:endParaRPr lang="zh-CN" altLang="en-US"/>
            </a:p>
          </p:txBody>
        </p:sp>
        <p:sp>
          <p:nvSpPr>
            <p:cNvPr id="48" name="任意多边形: 形状 47">
              <a:extLst>
                <a:ext uri="{FF2B5EF4-FFF2-40B4-BE49-F238E27FC236}">
                  <a16:creationId xmlns:a16="http://schemas.microsoft.com/office/drawing/2014/main" id="{539582C4-6AF1-4C4A-AA5A-83EF1F9F5928}"/>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19DE4FE9-30CA-4CBF-B42B-4EA608B82BDC}"/>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A8392DEA-9B4A-4551-85F1-D32ED9B6673F}"/>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pPr algn="ctr"/>
              <a:endParaRPr lang="zh-CN" altLang="en-US"/>
            </a:p>
          </p:txBody>
        </p:sp>
      </p:grpSp>
      <p:sp>
        <p:nvSpPr>
          <p:cNvPr id="142" name="矩形 141">
            <a:extLst>
              <a:ext uri="{FF2B5EF4-FFF2-40B4-BE49-F238E27FC236}">
                <a16:creationId xmlns:a16="http://schemas.microsoft.com/office/drawing/2014/main" id="{B0330BAE-818A-43FC-8201-71825690D328}"/>
              </a:ext>
            </a:extLst>
          </p:cNvPr>
          <p:cNvSpPr/>
          <p:nvPr userDrawn="1"/>
        </p:nvSpPr>
        <p:spPr>
          <a:xfrm>
            <a:off x="12120880" y="96567"/>
            <a:ext cx="71120" cy="350878"/>
          </a:xfrm>
          <a:prstGeom prst="rect">
            <a:avLst/>
          </a:prstGeom>
          <a:solidFill>
            <a:srgbClr val="FF9900"/>
          </a:solidFill>
          <a:ln>
            <a:noFill/>
          </a:ln>
          <a:effectLst>
            <a:outerShdw blurRad="152400" dist="38100" dir="10800000" algn="r" rotWithShape="0">
              <a:srgbClr val="60080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cxnSp>
        <p:nvCxnSpPr>
          <p:cNvPr id="150" name="直接连接符 149">
            <a:extLst>
              <a:ext uri="{FF2B5EF4-FFF2-40B4-BE49-F238E27FC236}">
                <a16:creationId xmlns:a16="http://schemas.microsoft.com/office/drawing/2014/main" id="{9DCE86FF-6A68-4339-8C2A-B2914A115FCA}"/>
              </a:ext>
            </a:extLst>
          </p:cNvPr>
          <p:cNvCxnSpPr>
            <a:cxnSpLocks/>
          </p:cNvCxnSpPr>
          <p:nvPr userDrawn="1"/>
        </p:nvCxnSpPr>
        <p:spPr>
          <a:xfrm>
            <a:off x="516000" y="6489700"/>
            <a:ext cx="1116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7BE459E4-E734-43C4-B2DC-826F63375875}"/>
              </a:ext>
            </a:extLst>
          </p:cNvPr>
          <p:cNvSpPr/>
          <p:nvPr userDrawn="1"/>
        </p:nvSpPr>
        <p:spPr>
          <a:xfrm>
            <a:off x="0" y="543601"/>
            <a:ext cx="12192000" cy="6314399"/>
          </a:xfrm>
          <a:prstGeom prst="rect">
            <a:avLst/>
          </a:prstGeom>
          <a:gradFill>
            <a:gsLst>
              <a:gs pos="0">
                <a:schemeClr val="bg1">
                  <a:alpha val="80000"/>
                </a:schemeClr>
              </a:gs>
              <a:gs pos="100000">
                <a:schemeClr val="bg1">
                  <a:alpha val="0"/>
                </a:schemeClr>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7B0B0AB-3FEC-4D0D-AA1E-52F202EAD89D}"/>
              </a:ext>
            </a:extLst>
          </p:cNvPr>
          <p:cNvSpPr/>
          <p:nvPr userDrawn="1"/>
        </p:nvSpPr>
        <p:spPr>
          <a:xfrm>
            <a:off x="0" y="543601"/>
            <a:ext cx="12192000" cy="6314399"/>
          </a:xfrm>
          <a:prstGeom prst="rect">
            <a:avLst/>
          </a:prstGeom>
          <a:blipFill dpi="0" rotWithShape="1">
            <a:blip r:embed="rId3">
              <a:alphaModFix amt="10000"/>
            </a:blip>
            <a:srcRect/>
            <a:tile tx="0" ty="0" sx="100000" sy="100000" flip="none" algn="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6">
            <a:extLst>
              <a:ext uri="{FF2B5EF4-FFF2-40B4-BE49-F238E27FC236}">
                <a16:creationId xmlns:a16="http://schemas.microsoft.com/office/drawing/2014/main" id="{39EEB4D8-26FC-4536-9A29-DA8139A70133}"/>
              </a:ext>
            </a:extLst>
          </p:cNvPr>
          <p:cNvSpPr>
            <a:spLocks noGrp="1"/>
          </p:cNvSpPr>
          <p:nvPr>
            <p:ph type="body" sz="quarter" idx="13"/>
          </p:nvPr>
        </p:nvSpPr>
        <p:spPr>
          <a:xfrm>
            <a:off x="1545654"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7" name="文本占位符 6">
            <a:extLst>
              <a:ext uri="{FF2B5EF4-FFF2-40B4-BE49-F238E27FC236}">
                <a16:creationId xmlns:a16="http://schemas.microsoft.com/office/drawing/2014/main" id="{9FE6DC65-2DF9-4CC6-A4D6-F76517B1123E}"/>
              </a:ext>
            </a:extLst>
          </p:cNvPr>
          <p:cNvSpPr>
            <a:spLocks noGrp="1"/>
          </p:cNvSpPr>
          <p:nvPr>
            <p:ph type="body" sz="quarter" idx="14"/>
          </p:nvPr>
        </p:nvSpPr>
        <p:spPr>
          <a:xfrm>
            <a:off x="3319963"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8" name="文本占位符 6">
            <a:extLst>
              <a:ext uri="{FF2B5EF4-FFF2-40B4-BE49-F238E27FC236}">
                <a16:creationId xmlns:a16="http://schemas.microsoft.com/office/drawing/2014/main" id="{3F31835F-61F9-4BD9-97E8-F9B85B028222}"/>
              </a:ext>
            </a:extLst>
          </p:cNvPr>
          <p:cNvSpPr>
            <a:spLocks noGrp="1"/>
          </p:cNvSpPr>
          <p:nvPr>
            <p:ph type="body" sz="quarter" idx="15"/>
          </p:nvPr>
        </p:nvSpPr>
        <p:spPr>
          <a:xfrm>
            <a:off x="5094272"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59" name="文本占位符 6">
            <a:extLst>
              <a:ext uri="{FF2B5EF4-FFF2-40B4-BE49-F238E27FC236}">
                <a16:creationId xmlns:a16="http://schemas.microsoft.com/office/drawing/2014/main" id="{86D51DCE-8C67-417B-9D33-62031582BEE4}"/>
              </a:ext>
            </a:extLst>
          </p:cNvPr>
          <p:cNvSpPr>
            <a:spLocks noGrp="1"/>
          </p:cNvSpPr>
          <p:nvPr>
            <p:ph type="body" sz="quarter" idx="16"/>
          </p:nvPr>
        </p:nvSpPr>
        <p:spPr>
          <a:xfrm>
            <a:off x="6868581"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0" name="文本占位符 6">
            <a:extLst>
              <a:ext uri="{FF2B5EF4-FFF2-40B4-BE49-F238E27FC236}">
                <a16:creationId xmlns:a16="http://schemas.microsoft.com/office/drawing/2014/main" id="{B7E4F6EC-74F9-4B1F-88B6-768978A5A366}"/>
              </a:ext>
            </a:extLst>
          </p:cNvPr>
          <p:cNvSpPr>
            <a:spLocks noGrp="1"/>
          </p:cNvSpPr>
          <p:nvPr>
            <p:ph type="body" sz="quarter" idx="17"/>
          </p:nvPr>
        </p:nvSpPr>
        <p:spPr>
          <a:xfrm>
            <a:off x="8642890" y="87340"/>
            <a:ext cx="1774800" cy="369332"/>
          </a:xfrm>
          <a:noFill/>
        </p:spPr>
        <p:txBody>
          <a:bodyPr wrap="square" rtlCol="0">
            <a:spAutoFit/>
          </a:bodyPr>
          <a:lstStyle>
            <a:lvl1pPr marL="0" indent="0" algn="ctr">
              <a:buNone/>
              <a:defRPr lang="zh-CN" altLang="en-US" sz="2000" spc="300" dirty="0" smtClean="0">
                <a:solidFill>
                  <a:schemeClr val="bg1">
                    <a:lumMod val="65000"/>
                  </a:schemeClr>
                </a:solidFill>
                <a:latin typeface="+mj-ea"/>
                <a:ea typeface="+mj-ea"/>
              </a:defRPr>
            </a:lvl1pPr>
            <a:lvl2pPr marL="228600" indent="0">
              <a:buNone/>
              <a:defRPr lang="zh-CN" altLang="en-US" sz="1800" dirty="0"/>
            </a:lvl2pPr>
          </a:lstStyle>
          <a:p>
            <a:pPr marL="0" lvl="0" algn="ctr"/>
            <a:endParaRPr lang="zh-CN" altLang="en-US" dirty="0"/>
          </a:p>
        </p:txBody>
      </p:sp>
      <p:sp>
        <p:nvSpPr>
          <p:cNvPr id="61" name="文本占位符 6">
            <a:extLst>
              <a:ext uri="{FF2B5EF4-FFF2-40B4-BE49-F238E27FC236}">
                <a16:creationId xmlns:a16="http://schemas.microsoft.com/office/drawing/2014/main" id="{7542F473-D5A3-45DE-A7DA-A40BC0FC6AA5}"/>
              </a:ext>
            </a:extLst>
          </p:cNvPr>
          <p:cNvSpPr>
            <a:spLocks noGrp="1"/>
          </p:cNvSpPr>
          <p:nvPr>
            <p:ph type="body" sz="quarter" idx="18"/>
          </p:nvPr>
        </p:nvSpPr>
        <p:spPr>
          <a:xfrm>
            <a:off x="10417200" y="87340"/>
            <a:ext cx="1774800" cy="369332"/>
          </a:xfrm>
          <a:noFill/>
        </p:spPr>
        <p:txBody>
          <a:bodyPr wrap="square" rtlCol="0">
            <a:spAutoFit/>
          </a:bodyPr>
          <a:lstStyle>
            <a:lvl1pPr marL="0" indent="0" algn="ctr">
              <a:buNone/>
              <a:defRPr lang="zh-CN" altLang="en-US" sz="2000" spc="300" dirty="0" smtClean="0">
                <a:solidFill>
                  <a:schemeClr val="bg1"/>
                </a:solidFill>
                <a:latin typeface="+mj-ea"/>
                <a:ea typeface="+mj-ea"/>
              </a:defRPr>
            </a:lvl1pPr>
            <a:lvl2pPr marL="228600" indent="0">
              <a:buNone/>
              <a:defRPr lang="zh-CN" altLang="en-US" sz="1800" dirty="0"/>
            </a:lvl2pPr>
          </a:lstStyle>
          <a:p>
            <a:pPr marL="0" lvl="0" algn="ctr"/>
            <a:endParaRPr lang="zh-CN" altLang="en-US" dirty="0"/>
          </a:p>
        </p:txBody>
      </p:sp>
    </p:spTree>
    <p:extLst>
      <p:ext uri="{BB962C8B-B14F-4D97-AF65-F5344CB8AC3E}">
        <p14:creationId xmlns:p14="http://schemas.microsoft.com/office/powerpoint/2010/main" val="1453277287"/>
      </p:ext>
    </p:extLst>
  </p:cSld>
  <p:clrMapOvr>
    <a:masterClrMapping/>
  </p:clrMapOvr>
  <p:extLst>
    <p:ext uri="{DCECCB84-F9BA-43D5-87BE-67443E8EF086}">
      <p15:sldGuideLst xmlns:p15="http://schemas.microsoft.com/office/powerpoint/2012/main">
        <p15:guide id="1" orient="horz" pos="4088">
          <p15:clr>
            <a:srgbClr val="FBAE40"/>
          </p15:clr>
        </p15:guide>
        <p15:guide id="2" pos="325">
          <p15:clr>
            <a:srgbClr val="FBAE40"/>
          </p15:clr>
        </p15:guide>
        <p15:guide id="3" orient="horz" pos="346">
          <p15:clr>
            <a:srgbClr val="FBAE40"/>
          </p15:clr>
        </p15:guide>
        <p15:guide id="4" pos="7355">
          <p15:clr>
            <a:srgbClr val="FBAE40"/>
          </p15:clr>
        </p15:guide>
        <p15:guide id="5" orient="horz" pos="504">
          <p15:clr>
            <a:srgbClr val="FBAE40"/>
          </p15:clr>
        </p15:guide>
        <p15:guide id="6" orient="horz" pos="799">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3263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658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C8053A-C230-433A-A025-318117DDC0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3F9460-827E-4628-BD5F-64D57A8F2BF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31710D0-5521-4C61-8AA5-4F9E2C14E028}"/>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1259936-3F82-4C2A-8410-6794A44D5366}"/>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336C79C3-F724-42CB-87C3-B51C4B0D26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494CCAD-1F27-4324-B79D-F759A2FCC85B}"/>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439911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846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EEDE20-96B8-4DEE-A71D-A9D0F13E6C3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8BFB90B-9071-4E2F-8562-9C13B77BAC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F445D6A-701B-4F7E-9A2D-E6B5252E447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052AAB6-3BEA-49C4-A2E9-3DFD75AB3C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CDE5ECB-6983-457E-9F7C-F2710CB7BD26}"/>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E86DBFC-FD5C-4E76-B445-8C8F37B6EC3A}"/>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8" name="页脚占位符 7">
            <a:extLst>
              <a:ext uri="{FF2B5EF4-FFF2-40B4-BE49-F238E27FC236}">
                <a16:creationId xmlns:a16="http://schemas.microsoft.com/office/drawing/2014/main" id="{486CC478-2FD9-4E4E-989F-486441DB9BA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432CEB6-AB8D-40A5-AC4E-024382447F92}"/>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1038717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071CB5-DAEB-4314-AE44-0F295672A5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357FDF-C6AB-419A-99A5-2C98762D2FBE}"/>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4" name="页脚占位符 3">
            <a:extLst>
              <a:ext uri="{FF2B5EF4-FFF2-40B4-BE49-F238E27FC236}">
                <a16:creationId xmlns:a16="http://schemas.microsoft.com/office/drawing/2014/main" id="{CCB3C9C9-5824-4055-8415-B6B24FB4A73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C68FB5-4EF3-42AD-BBC8-15BE2728A177}"/>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1328059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633978-D24D-473B-8441-094849114F1A}"/>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3" name="页脚占位符 2">
            <a:extLst>
              <a:ext uri="{FF2B5EF4-FFF2-40B4-BE49-F238E27FC236}">
                <a16:creationId xmlns:a16="http://schemas.microsoft.com/office/drawing/2014/main" id="{B0E8598B-FF5E-43B9-ABBB-860FCF05586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E21CCC3-3FF6-49C0-9E5D-BF942DEB9A76}"/>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3553008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41A868-EC76-4309-92CD-2E2A6F9BED3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0525ACA-66CC-4DAE-882B-E5B46F8E23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F24AF02C-F939-4C9A-8930-22D84FE51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211F213-8814-44DA-9429-04D866772020}"/>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C3D03821-CE7A-4EC1-9C20-BFA90D8B45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865420-F7CB-4C52-A366-11BC10C7549B}"/>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118112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D6982F-8655-4DC7-8566-B48D73AEDD6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ED6856A-1DD1-4260-8E30-E77ACD076D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A8064A5-503B-4AD7-B3BC-81470CAD8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1994663-76EA-45E8-91BD-A847131C3B82}"/>
              </a:ext>
            </a:extLst>
          </p:cNvPr>
          <p:cNvSpPr>
            <a:spLocks noGrp="1"/>
          </p:cNvSpPr>
          <p:nvPr>
            <p:ph type="dt" sz="half" idx="10"/>
          </p:nvPr>
        </p:nvSpPr>
        <p:spPr/>
        <p:txBody>
          <a:bodyPr/>
          <a:lstStyle/>
          <a:p>
            <a:fld id="{FFE20C72-936D-4768-A8AB-6A1FCA230F7C}" type="datetimeFigureOut">
              <a:rPr lang="zh-CN" altLang="en-US" smtClean="0"/>
              <a:t>2022/8/25</a:t>
            </a:fld>
            <a:endParaRPr lang="zh-CN" altLang="en-US"/>
          </a:p>
        </p:txBody>
      </p:sp>
      <p:sp>
        <p:nvSpPr>
          <p:cNvPr id="6" name="页脚占位符 5">
            <a:extLst>
              <a:ext uri="{FF2B5EF4-FFF2-40B4-BE49-F238E27FC236}">
                <a16:creationId xmlns:a16="http://schemas.microsoft.com/office/drawing/2014/main" id="{FF2C0FB0-2F87-4223-890C-8703D6D19E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E5E8E1-800C-444A-B848-B8CF5133D3FC}"/>
              </a:ext>
            </a:extLst>
          </p:cNvPr>
          <p:cNvSpPr>
            <a:spLocks noGrp="1"/>
          </p:cNvSpPr>
          <p:nvPr>
            <p:ph type="sldNum" sz="quarter" idx="12"/>
          </p:nvPr>
        </p:nvSpPr>
        <p:spPr/>
        <p:txBody>
          <a:body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1014259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98D08AC-36BC-4B07-B230-90DC4320DC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7786DD4-EDAF-4738-A338-8F783BC501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278A101-0CA4-4F2E-A80F-969BEDAA48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E20C72-936D-4768-A8AB-6A1FCA230F7C}" type="datetimeFigureOut">
              <a:rPr lang="zh-CN" altLang="en-US" smtClean="0"/>
              <a:t>2022/8/25</a:t>
            </a:fld>
            <a:endParaRPr lang="zh-CN" altLang="en-US"/>
          </a:p>
        </p:txBody>
      </p:sp>
      <p:sp>
        <p:nvSpPr>
          <p:cNvPr id="5" name="页脚占位符 4">
            <a:extLst>
              <a:ext uri="{FF2B5EF4-FFF2-40B4-BE49-F238E27FC236}">
                <a16:creationId xmlns:a16="http://schemas.microsoft.com/office/drawing/2014/main" id="{E91A5BA6-3454-4A8A-BCBA-EC6529481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0F2512A-D2BA-439F-B6C8-3CAFE83CE8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79B22-95FC-465C-8465-622E16DD1E9D}" type="slidenum">
              <a:rPr lang="zh-CN" altLang="en-US" smtClean="0"/>
              <a:t>‹#›</a:t>
            </a:fld>
            <a:endParaRPr lang="zh-CN" altLang="en-US"/>
          </a:p>
        </p:txBody>
      </p:sp>
    </p:spTree>
    <p:extLst>
      <p:ext uri="{BB962C8B-B14F-4D97-AF65-F5344CB8AC3E}">
        <p14:creationId xmlns:p14="http://schemas.microsoft.com/office/powerpoint/2010/main" val="2046886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65A6929-6C62-44EA-9126-6A6FC76201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ACC7BE3-7A6D-4371-846B-9D8A432BD7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621890-F90C-495E-9485-3A1358E52A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a:extLst>
              <a:ext uri="{FF2B5EF4-FFF2-40B4-BE49-F238E27FC236}">
                <a16:creationId xmlns:a16="http://schemas.microsoft.com/office/drawing/2014/main" id="{EDAC2B26-82C2-4612-8389-D2AA8A2667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7B0A4CE-ACC9-43F2-A257-B302E99D3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F3C242-7F95-44DB-80BE-49C4BD2CCD4F}" type="slidenum">
              <a:rPr lang="zh-CN" altLang="en-US" smtClean="0"/>
              <a:t>‹#›</a:t>
            </a:fld>
            <a:endParaRPr lang="zh-CN" altLang="en-US"/>
          </a:p>
        </p:txBody>
      </p:sp>
    </p:spTree>
    <p:extLst>
      <p:ext uri="{BB962C8B-B14F-4D97-AF65-F5344CB8AC3E}">
        <p14:creationId xmlns:p14="http://schemas.microsoft.com/office/powerpoint/2010/main" val="13618763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92652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4.jpeg"/><Relationship Id="rId5" Type="http://schemas.openxmlformats.org/officeDocument/2006/relationships/image" Target="../media/image10.jpg"/><Relationship Id="rId4" Type="http://schemas.openxmlformats.org/officeDocument/2006/relationships/image" Target="../media/image13.jpg"/><Relationship Id="rId9"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4.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3.xml"/><Relationship Id="rId5" Type="http://schemas.openxmlformats.org/officeDocument/2006/relationships/image" Target="../media/image10.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949CACE-4FC7-4F51-A32C-E0E19DE85579}"/>
              </a:ext>
            </a:extLst>
          </p:cNvPr>
          <p:cNvSpPr/>
          <p:nvPr/>
        </p:nvSpPr>
        <p:spPr>
          <a:xfrm>
            <a:off x="2155019" y="3013501"/>
            <a:ext cx="7881966"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9B0D14"/>
                </a:solidFill>
                <a:effectLst/>
                <a:uLnTx/>
                <a:uFillTx/>
                <a:latin typeface="微软雅黑"/>
                <a:ea typeface="微软雅黑"/>
                <a:cs typeface="+mn-cs"/>
              </a:rPr>
              <a:t>基于</a:t>
            </a:r>
            <a:r>
              <a:rPr kumimoji="0" lang="en-US" altLang="zh-CN" sz="4800" b="1" i="0" u="none" strike="noStrike" kern="1200" cap="none" spc="0" normalizeH="0" baseline="0" noProof="0" dirty="0">
                <a:ln>
                  <a:noFill/>
                </a:ln>
                <a:solidFill>
                  <a:srgbClr val="9B0D14"/>
                </a:solidFill>
                <a:effectLst/>
                <a:uLnTx/>
                <a:uFillTx/>
                <a:latin typeface="微软雅黑"/>
                <a:ea typeface="微软雅黑"/>
                <a:cs typeface="+mn-cs"/>
              </a:rPr>
              <a:t>VQVAE</a:t>
            </a:r>
            <a:r>
              <a:rPr kumimoji="0" lang="zh-CN" altLang="en-US" sz="4800" b="1" i="0" u="none" strike="noStrike" kern="1200" cap="none" spc="0" normalizeH="0" baseline="0" noProof="0" dirty="0">
                <a:ln>
                  <a:noFill/>
                </a:ln>
                <a:solidFill>
                  <a:srgbClr val="9B0D14"/>
                </a:solidFill>
                <a:effectLst/>
                <a:uLnTx/>
                <a:uFillTx/>
                <a:latin typeface="微软雅黑"/>
                <a:ea typeface="微软雅黑"/>
                <a:cs typeface="+mn-cs"/>
              </a:rPr>
              <a:t>的车顶异物检测</a:t>
            </a:r>
          </a:p>
        </p:txBody>
      </p:sp>
      <p:sp>
        <p:nvSpPr>
          <p:cNvPr id="8" name="矩形 7">
            <a:extLst>
              <a:ext uri="{FF2B5EF4-FFF2-40B4-BE49-F238E27FC236}">
                <a16:creationId xmlns:a16="http://schemas.microsoft.com/office/drawing/2014/main" id="{CA1397DC-A90F-45C1-835A-DEDF50726729}"/>
              </a:ext>
            </a:extLst>
          </p:cNvPr>
          <p:cNvSpPr/>
          <p:nvPr/>
        </p:nvSpPr>
        <p:spPr>
          <a:xfrm>
            <a:off x="4975409" y="4348293"/>
            <a:ext cx="142058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srgbClr val="FF9900"/>
                </a:solidFill>
                <a:effectLst/>
                <a:uLnTx/>
                <a:uFillTx/>
                <a:latin typeface="微软雅黑"/>
                <a:ea typeface="微软雅黑 Light"/>
                <a:cs typeface="+mn-cs"/>
                <a:sym typeface="Wingdings 3" panose="05040102010807070707" pitchFamily="18" charset="2"/>
              </a:rPr>
              <a:t></a:t>
            </a:r>
            <a:r>
              <a:rPr kumimoji="0" lang="zh-CN" altLang="en-US" sz="2000" b="1" i="0" u="none" strike="noStrike" kern="1200" cap="none" spc="0" normalizeH="0" baseline="0" noProof="0" dirty="0">
                <a:ln>
                  <a:noFill/>
                </a:ln>
                <a:solidFill>
                  <a:prstClr val="white"/>
                </a:solidFill>
                <a:effectLst/>
                <a:uLnTx/>
                <a:uFillTx/>
                <a:latin typeface="微软雅黑 Light"/>
                <a:ea typeface="微软雅黑 Light"/>
                <a:cs typeface="+mn-cs"/>
              </a:rPr>
              <a:t>汇报人：</a:t>
            </a:r>
          </a:p>
        </p:txBody>
      </p:sp>
      <p:sp>
        <p:nvSpPr>
          <p:cNvPr id="9" name="矩形 8">
            <a:extLst>
              <a:ext uri="{FF2B5EF4-FFF2-40B4-BE49-F238E27FC236}">
                <a16:creationId xmlns:a16="http://schemas.microsoft.com/office/drawing/2014/main" id="{9FA3827C-1D9B-4A42-BE7A-197EB7546B91}"/>
              </a:ext>
            </a:extLst>
          </p:cNvPr>
          <p:cNvSpPr/>
          <p:nvPr/>
        </p:nvSpPr>
        <p:spPr>
          <a:xfrm>
            <a:off x="6259051" y="4348293"/>
            <a:ext cx="69762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Light"/>
                <a:ea typeface="微软雅黑 Light"/>
                <a:cs typeface="+mn-cs"/>
              </a:rPr>
              <a:t>孟伟</a:t>
            </a:r>
          </a:p>
        </p:txBody>
      </p:sp>
      <p:sp>
        <p:nvSpPr>
          <p:cNvPr id="5" name="矩形 4">
            <a:extLst>
              <a:ext uri="{FF2B5EF4-FFF2-40B4-BE49-F238E27FC236}">
                <a16:creationId xmlns:a16="http://schemas.microsoft.com/office/drawing/2014/main" id="{7E011C3B-DCB0-4098-90C7-1E6F7FA042C0}"/>
              </a:ext>
            </a:extLst>
          </p:cNvPr>
          <p:cNvSpPr/>
          <p:nvPr/>
        </p:nvSpPr>
        <p:spPr>
          <a:xfrm>
            <a:off x="4977412" y="4855627"/>
            <a:ext cx="139012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150" normalizeH="0" baseline="0" noProof="0" dirty="0">
                <a:ln>
                  <a:noFill/>
                </a:ln>
                <a:solidFill>
                  <a:srgbClr val="FF9900"/>
                </a:solidFill>
                <a:effectLst/>
                <a:uLnTx/>
                <a:uFillTx/>
                <a:latin typeface="微软雅黑"/>
                <a:ea typeface="微软雅黑 Light"/>
                <a:cs typeface="+mn-cs"/>
                <a:sym typeface="Wingdings 3" panose="05040102010807070707" pitchFamily="18" charset="2"/>
              </a:rPr>
              <a:t></a:t>
            </a:r>
            <a:r>
              <a:rPr lang="zh-CN" altLang="en-US" sz="2000" b="1" dirty="0">
                <a:solidFill>
                  <a:prstClr val="white"/>
                </a:solidFill>
                <a:latin typeface="微软雅黑 Light"/>
                <a:ea typeface="微软雅黑 Light"/>
                <a:sym typeface="Wingdings 3" panose="05040102010807070707" pitchFamily="18" charset="2"/>
              </a:rPr>
              <a:t>组员   </a:t>
            </a:r>
            <a:r>
              <a:rPr kumimoji="0" lang="zh-CN" altLang="en-US" sz="2000" b="1" i="0" u="none" strike="noStrike" kern="1200" cap="none" spc="0" normalizeH="0" baseline="0" noProof="0" dirty="0">
                <a:ln>
                  <a:noFill/>
                </a:ln>
                <a:solidFill>
                  <a:prstClr val="white"/>
                </a:solidFill>
                <a:effectLst/>
                <a:uLnTx/>
                <a:uFillTx/>
                <a:latin typeface="微软雅黑 Light"/>
                <a:ea typeface="微软雅黑 Light"/>
                <a:cs typeface="+mn-cs"/>
              </a:rPr>
              <a:t>：</a:t>
            </a:r>
          </a:p>
        </p:txBody>
      </p:sp>
      <p:sp>
        <p:nvSpPr>
          <p:cNvPr id="6" name="矩形 5">
            <a:extLst>
              <a:ext uri="{FF2B5EF4-FFF2-40B4-BE49-F238E27FC236}">
                <a16:creationId xmlns:a16="http://schemas.microsoft.com/office/drawing/2014/main" id="{638B92A4-5D97-42B0-9DEF-AA13F5CB58FF}"/>
              </a:ext>
            </a:extLst>
          </p:cNvPr>
          <p:cNvSpPr/>
          <p:nvPr/>
        </p:nvSpPr>
        <p:spPr>
          <a:xfrm>
            <a:off x="6261054" y="4855627"/>
            <a:ext cx="95410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Light"/>
                <a:ea typeface="微软雅黑 Light"/>
                <a:cs typeface="+mn-cs"/>
              </a:rPr>
              <a:t>黄富盛</a:t>
            </a:r>
          </a:p>
        </p:txBody>
      </p:sp>
    </p:spTree>
    <p:extLst>
      <p:ext uri="{BB962C8B-B14F-4D97-AF65-F5344CB8AC3E}">
        <p14:creationId xmlns:p14="http://schemas.microsoft.com/office/powerpoint/2010/main" val="2387324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9B0D14"/>
                </a:solidFill>
                <a:latin typeface="微软雅黑"/>
                <a:ea typeface="微软雅黑"/>
              </a:rPr>
              <a:t>D</a:t>
            </a:r>
            <a:r>
              <a:rPr kumimoji="0" lang="en-US" altLang="zh-CN" sz="2800" b="0" i="0" u="none" strike="noStrike" kern="1200" cap="none" spc="0" normalizeH="0" baseline="0" noProof="0" dirty="0">
                <a:ln>
                  <a:noFill/>
                </a:ln>
                <a:solidFill>
                  <a:srgbClr val="9B0D14"/>
                </a:solidFill>
                <a:effectLst/>
                <a:uLnTx/>
                <a:uFillTx/>
                <a:latin typeface="微软雅黑"/>
                <a:ea typeface="微软雅黑"/>
                <a:cs typeface="+mn-cs"/>
              </a:rPr>
              <a:t>BSCAN</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2696123"/>
              </a:xfrm>
              <a:prstGeom prst="rect">
                <a:avLst/>
              </a:prstGeom>
            </p:spPr>
            <p:txBody>
              <a:bodyPr wrap="square">
                <a:spAutoFit/>
              </a:bodyPr>
              <a:lstStyle/>
              <a:p>
                <a:pPr lvl="0" algn="just">
                  <a:lnSpc>
                    <a:spcPct val="120000"/>
                  </a:lnSpc>
                  <a:defRPr/>
                </a:pPr>
                <a:r>
                  <a:rPr lang="zh-CN" altLang="en-US" dirty="0"/>
                  <a:t>输入：定义于特征空间</a:t>
                </a:r>
                <a14:m>
                  <m:oMath xmlns:m="http://schemas.openxmlformats.org/officeDocument/2006/math">
                    <m:r>
                      <a:rPr lang="el-GR" altLang="zh-CN" i="1">
                        <a:latin typeface="Cambria Math" panose="02040503050406030204" pitchFamily="18" charset="0"/>
                      </a:rPr>
                      <m:t>𝛺</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sup>
                    </m:sSup>
                  </m:oMath>
                </a14:m>
                <a:r>
                  <a:rPr lang="zh-CN" altLang="en-US" dirty="0"/>
                  <a:t>上的点集</a:t>
                </a:r>
                <a14:m>
                  <m:oMath xmlns:m="http://schemas.openxmlformats.org/officeDocument/2006/math">
                    <m:r>
                      <a:rPr lang="en-US" altLang="zh-CN" b="0" i="1" smtClean="0">
                        <a:latin typeface="Cambria Math" panose="02040503050406030204" pitchFamily="18" charset="0"/>
                      </a:rPr>
                      <m:t>𝑆</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e>
                    </m:d>
                    <m:r>
                      <a:rPr lang="zh-CN" altLang="en-US" i="1">
                        <a:latin typeface="Cambria Math" panose="02040503050406030204" pitchFamily="18" charset="0"/>
                      </a:rPr>
                      <m:t>，</m:t>
                    </m:r>
                    <m:r>
                      <a:rPr lang="zh-CN" altLang="en-US" i="1" smtClean="0">
                        <a:latin typeface="Cambria Math" panose="02040503050406030204" pitchFamily="18" charset="0"/>
                      </a:rPr>
                      <m:t>密集</m:t>
                    </m:r>
                    <m:r>
                      <a:rPr lang="zh-CN" altLang="en-US" i="1">
                        <a:latin typeface="Cambria Math" panose="02040503050406030204" pitchFamily="18" charset="0"/>
                      </a:rPr>
                      <m:t>区域</m:t>
                    </m:r>
                    <m:r>
                      <a:rPr lang="zh-CN" altLang="en-US" i="1" smtClean="0">
                        <a:latin typeface="Cambria Math" panose="02040503050406030204" pitchFamily="18" charset="0"/>
                      </a:rPr>
                      <m:t>半径</m:t>
                    </m:r>
                    <m:r>
                      <a:rPr lang="en-US" altLang="zh-CN" b="0" i="1" smtClean="0">
                        <a:latin typeface="Cambria Math" panose="02040503050406030204" pitchFamily="18" charset="0"/>
                      </a:rPr>
                      <m:t>𝜖</m:t>
                    </m:r>
                    <m:r>
                      <a:rPr lang="zh-CN" altLang="en-US" i="1">
                        <a:latin typeface="Cambria Math" panose="02040503050406030204" pitchFamily="18" charset="0"/>
                      </a:rPr>
                      <m:t>，</m:t>
                    </m:r>
                    <m:r>
                      <a:rPr lang="zh-CN" altLang="en-US" i="1" smtClean="0">
                        <a:latin typeface="Cambria Math" panose="02040503050406030204" pitchFamily="18" charset="0"/>
                      </a:rPr>
                      <m:t>形成</m:t>
                    </m:r>
                  </m:oMath>
                </a14:m>
                <a:r>
                  <a:rPr lang="zh-CN" altLang="en-US" dirty="0"/>
                  <a:t>密集区域最少点数</a:t>
                </a:r>
                <a14:m>
                  <m:oMath xmlns:m="http://schemas.openxmlformats.org/officeDocument/2006/math">
                    <m:r>
                      <a:rPr lang="en-US" altLang="zh-CN" b="0" i="1" smtClean="0">
                        <a:latin typeface="Cambria Math" panose="02040503050406030204" pitchFamily="18" charset="0"/>
                      </a:rPr>
                      <m:t>𝑚𝑖𝑛𝑃𝑡𝑠</m:t>
                    </m:r>
                  </m:oMath>
                </a14:m>
                <a:endParaRPr lang="en-US" altLang="zh-CN" dirty="0"/>
              </a:p>
              <a:p>
                <a:r>
                  <a:rPr lang="zh-CN" altLang="en-US" dirty="0"/>
                  <a:t>步骤：</a:t>
                </a:r>
                <a:endParaRPr lang="en-US" altLang="zh-CN" dirty="0"/>
              </a:p>
              <a:p>
                <a:r>
                  <a:rPr lang="en-US" altLang="zh-CN" b="0" dirty="0"/>
                  <a:t>1</a:t>
                </a:r>
                <a:r>
                  <a:rPr lang="zh-CN" altLang="en-US" b="0" dirty="0"/>
                  <a:t>、从任一点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zh-CN" altLang="en-US" i="1">
                        <a:latin typeface="Cambria Math" panose="02040503050406030204" pitchFamily="18" charset="0"/>
                      </a:rPr>
                      <m:t>开始</m:t>
                    </m:r>
                  </m:oMath>
                </a14:m>
                <a:r>
                  <a:rPr lang="zh-CN" altLang="en-US" b="0" dirty="0"/>
                  <a:t>，检索</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领域</m:t>
                    </m:r>
                    <m:r>
                      <a:rPr lang="zh-CN" altLang="en-US" i="1" smtClean="0">
                        <a:latin typeface="Cambria Math" panose="02040503050406030204" pitchFamily="18" charset="0"/>
                      </a:rPr>
                      <m:t>，</m:t>
                    </m:r>
                  </m:oMath>
                </a14:m>
                <a:r>
                  <a:rPr lang="zh-CN" altLang="en-US" b="0" dirty="0"/>
                  <a:t>如果它包含足够多的点（</a:t>
                </a:r>
                <a14:m>
                  <m:oMath xmlns:m="http://schemas.openxmlformats.org/officeDocument/2006/math">
                    <m:r>
                      <a:rPr lang="en-US" altLang="zh-CN" b="0" i="1" smtClean="0">
                        <a:latin typeface="Cambria Math" panose="02040503050406030204" pitchFamily="18" charset="0"/>
                      </a:rPr>
                      <m:t>&gt;</m:t>
                    </m:r>
                    <m:r>
                      <a:rPr lang="en-US" altLang="zh-CN" b="0" i="1" smtClean="0">
                        <a:latin typeface="Cambria Math" panose="02040503050406030204" pitchFamily="18" charset="0"/>
                      </a:rPr>
                      <m:t>𝑚𝑖𝑛𝑃𝑡𝑠</m:t>
                    </m:r>
                  </m:oMath>
                </a14:m>
                <a:r>
                  <a:rPr lang="zh-CN" altLang="en-US" b="0" dirty="0"/>
                  <a:t>），则开始聚类；否则，该点被标记为噪声点。因为该点之后会在其他点的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领域</m:t>
                    </m:r>
                  </m:oMath>
                </a14:m>
                <a:r>
                  <a:rPr lang="zh-CN" altLang="en-US" b="0" dirty="0"/>
                  <a:t>中发现，因此成为某一簇</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0" smtClean="0">
                            <a:latin typeface="Cambria Math" panose="02040503050406030204" pitchFamily="18" charset="0"/>
                          </a:rPr>
                          <m:t>c</m:t>
                        </m:r>
                      </m:e>
                      <m:sub>
                        <m:r>
                          <m:rPr>
                            <m:sty m:val="p"/>
                          </m:rPr>
                          <a:rPr lang="en-US" altLang="zh-CN" b="0" i="0" smtClean="0">
                            <a:latin typeface="Cambria Math" panose="02040503050406030204" pitchFamily="18" charset="0"/>
                          </a:rPr>
                          <m:t>k</m:t>
                        </m:r>
                      </m:sub>
                    </m:sSub>
                    <m:r>
                      <a:rPr lang="zh-CN" altLang="en-US" i="1">
                        <a:latin typeface="Cambria Math" panose="02040503050406030204" pitchFamily="18" charset="0"/>
                      </a:rPr>
                      <m:t>中</m:t>
                    </m:r>
                  </m:oMath>
                </a14:m>
                <a:r>
                  <a:rPr lang="zh-CN" altLang="en-US" b="0" dirty="0"/>
                  <a:t>的一部分；</a:t>
                </a:r>
                <a:endParaRPr lang="en-US" altLang="zh-CN" b="0" dirty="0"/>
              </a:p>
              <a:p>
                <a:r>
                  <a:rPr lang="en-US" altLang="zh-CN" dirty="0"/>
                  <a:t>2</a:t>
                </a:r>
                <a:r>
                  <a:rPr lang="zh-CN" altLang="en-US" dirty="0"/>
                  <a:t>、如果点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𝑘</m:t>
                        </m:r>
                      </m:sub>
                    </m:sSub>
                  </m:oMath>
                </a14:m>
                <a:r>
                  <a:rPr lang="zh-CN" altLang="en-US" b="0" dirty="0"/>
                  <a:t>是某个簇的一部分，它的</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领域</m:t>
                    </m:r>
                  </m:oMath>
                </a14:m>
                <a:r>
                  <a:rPr lang="zh-CN" altLang="en-US" b="0" dirty="0"/>
                  <a:t>也是这个簇的一部分。因此所有在这个</a:t>
                </a:r>
                <a14:m>
                  <m:oMath xmlns:m="http://schemas.openxmlformats.org/officeDocument/2006/math">
                    <m:r>
                      <a:rPr lang="en-US" altLang="zh-CN" b="0" i="1" smtClean="0">
                        <a:latin typeface="Cambria Math" panose="02040503050406030204" pitchFamily="18" charset="0"/>
                      </a:rPr>
                      <m:t>𝜖</m:t>
                    </m:r>
                    <m:r>
                      <a:rPr lang="en-US" altLang="zh-CN" b="0" i="1" smtClean="0">
                        <a:latin typeface="Cambria Math" panose="02040503050406030204" pitchFamily="18" charset="0"/>
                      </a:rPr>
                      <m:t>−</m:t>
                    </m:r>
                    <m:r>
                      <a:rPr lang="zh-CN" altLang="en-US" i="1">
                        <a:latin typeface="Cambria Math" panose="02040503050406030204" pitchFamily="18" charset="0"/>
                      </a:rPr>
                      <m:t>领域</m:t>
                    </m:r>
                  </m:oMath>
                </a14:m>
                <a:r>
                  <a:rPr lang="zh-CN" altLang="en-US" b="0" dirty="0"/>
                  <a:t>的点都要添加到这个簇当中。这一过程将持续到找到所有密度连接的簇。然后，开始检索型的未检索的点，从而发现新的簇或者噪声；</a:t>
                </a:r>
                <a:endParaRPr lang="en-US" altLang="zh-CN" b="0" dirty="0"/>
              </a:p>
              <a:p>
                <a:r>
                  <a:rPr lang="en-US" altLang="zh-CN" dirty="0"/>
                  <a:t>3</a:t>
                </a:r>
                <a:r>
                  <a:rPr lang="zh-CN" altLang="en-US" dirty="0"/>
                  <a:t>、对于</a:t>
                </a:r>
                <a:r>
                  <a:rPr lang="en-US" altLang="zh-CN" dirty="0"/>
                  <a:t>DBSCAN</a:t>
                </a:r>
                <a:r>
                  <a:rPr lang="zh-CN" altLang="en-US" dirty="0"/>
                  <a:t>聚类算法，可以使用距离函数作为附加参数。</a:t>
                </a:r>
                <a:endParaRPr lang="en-US" altLang="zh-CN" b="0" dirty="0"/>
              </a:p>
            </p:txBody>
          </p:sp>
        </mc:Choice>
        <mc:Fallback xmlns="">
          <p:sp>
            <p:nvSpPr>
              <p:cNvPr id="38" name="矩形 37">
                <a:extLst>
                  <a:ext uri="{FF2B5EF4-FFF2-40B4-BE49-F238E27FC236}">
                    <a16:creationId xmlns:a16="http://schemas.microsoft.com/office/drawing/2014/main" id="{53E5B3F4-4C2C-405C-AF80-F3F2C93FF620}"/>
                  </a:ext>
                </a:extLst>
              </p:cNvPr>
              <p:cNvSpPr>
                <a:spLocks noRot="1" noChangeAspect="1" noMove="1" noResize="1" noEditPoints="1" noAdjustHandles="1" noChangeArrowheads="1" noChangeShapeType="1" noTextEdit="1"/>
              </p:cNvSpPr>
              <p:nvPr/>
            </p:nvSpPr>
            <p:spPr>
              <a:xfrm>
                <a:off x="1071893" y="2226922"/>
                <a:ext cx="10048213" cy="2696123"/>
              </a:xfrm>
              <a:prstGeom prst="rect">
                <a:avLst/>
              </a:prstGeom>
              <a:blipFill>
                <a:blip r:embed="rId3"/>
                <a:stretch>
                  <a:fillRect l="-546" r="-2731" b="-248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算法</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4289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实验流程</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2059988"/>
          </a:xfrm>
          <a:prstGeom prst="rect">
            <a:avLst/>
          </a:prstGeom>
        </p:spPr>
        <p:txBody>
          <a:bodyPr wrap="square">
            <a:spAutoFit/>
          </a:bodyPr>
          <a:lstStyle/>
          <a:p>
            <a:pPr lvl="0" algn="just">
              <a:lnSpc>
                <a:spcPct val="120000"/>
              </a:lnSpc>
              <a:defRPr/>
            </a:pPr>
            <a:r>
              <a:rPr lang="zh-CN" altLang="en-US" dirty="0"/>
              <a:t>训练自动编码网络只考虑车厢的有效信息，因此需要对原始正常图像进行裁剪处理。考虑到生产条件下的图像会受到光照条件、背景条件、表面反射、摄像头种类和参数、图像采集初步条件的影响，因此随机对图像的亮度、对比度、灰度、饱和度进行改变。实验中将图像对亮度、对比度、灰度、饱和度随机改为原始值的</a:t>
            </a:r>
            <a:r>
              <a:rPr lang="en-US" altLang="zh-CN" dirty="0"/>
              <a:t>50%~150%</a:t>
            </a:r>
            <a:r>
              <a:rPr lang="zh-CN" altLang="en-US" dirty="0"/>
              <a:t>。同时为了解决训练输入尺度过大导致内存不够用的问题，训练时从图像中随机裁剪</a:t>
            </a:r>
            <a:r>
              <a:rPr lang="en-US" altLang="zh-CN" dirty="0"/>
              <a:t>1024x1024</a:t>
            </a:r>
            <a:r>
              <a:rPr lang="zh-CN" altLang="en-US" dirty="0"/>
              <a:t>大小的块，测试时将图像按照网格格式依次裁剪这些</a:t>
            </a:r>
            <a:r>
              <a:rPr lang="en-US" altLang="zh-CN" dirty="0"/>
              <a:t>1024x1024</a:t>
            </a:r>
            <a:r>
              <a:rPr lang="zh-CN" altLang="en-US" dirty="0"/>
              <a:t>的小块，最后将网络输出的小块重新拼接生成跟原始图像看起来相似的图像。</a:t>
            </a:r>
            <a:endParaRPr lang="en-US" altLang="zh-CN" dirty="0"/>
          </a:p>
        </p:txBody>
      </p:sp>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18742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9B0D14"/>
                </a:solidFill>
                <a:effectLst/>
                <a:uLnTx/>
                <a:uFillTx/>
                <a:latin typeface="微软雅黑"/>
                <a:ea typeface="微软雅黑"/>
                <a:cs typeface="+mn-cs"/>
              </a:rPr>
              <a:t>1</a:t>
            </a: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、数据预处理</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16511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实验流程</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1371914"/>
              </a:xfrm>
              <a:prstGeom prst="rect">
                <a:avLst/>
              </a:prstGeom>
            </p:spPr>
            <p:txBody>
              <a:bodyPr wrap="square">
                <a:spAutoFit/>
              </a:bodyPr>
              <a:lstStyle/>
              <a:p>
                <a:r>
                  <a:rPr lang="zh-CN" altLang="zh-CN" dirty="0"/>
                  <a:t>我们使用</a:t>
                </a:r>
                <a:r>
                  <a:rPr lang="en-US" altLang="zh-CN" dirty="0"/>
                  <a:t>VQ-VAE</a:t>
                </a:r>
                <a:r>
                  <a:rPr lang="zh-CN" altLang="zh-CN" dirty="0"/>
                  <a:t>作为自动编码网络，考虑到</a:t>
                </a:r>
                <a:r>
                  <a:rPr lang="en-US" altLang="zh-CN" dirty="0"/>
                  <a:t>VQ-VAE</a:t>
                </a:r>
                <a:r>
                  <a:rPr lang="zh-CN" altLang="zh-CN" dirty="0"/>
                  <a:t>的存储机制，会导致重建的图像只有有限的样式。另一方面，</a:t>
                </a:r>
                <a:r>
                  <a:rPr lang="en-US" altLang="zh-CN" dirty="0"/>
                  <a:t>VQ-VAE</a:t>
                </a:r>
                <a:r>
                  <a:rPr lang="zh-CN" altLang="zh-CN" dirty="0"/>
                  <a:t>网络的隐藏层可以储存网络的语义信息，而且实验可以发现</a:t>
                </a:r>
                <a:r>
                  <a:rPr lang="en-US" altLang="zh-CN" dirty="0"/>
                  <a:t>VQ-VAE</a:t>
                </a:r>
                <a:r>
                  <a:rPr lang="zh-CN" altLang="zh-CN" dirty="0"/>
                  <a:t>的每一层隐藏层都有独立的重建图像的能力，且可以通过重建图像的方式进行辨识。我们训练时使用损失函数</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𝐿</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𝑐𝑐𝑜𝑚𝑝</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𝑖𝑛</m:t>
                                    </m:r>
                                  </m:sub>
                                </m:sSub>
                              </m:e>
                            </m:d>
                          </m:e>
                        </m:d>
                      </m:e>
                      <m:sub>
                        <m:r>
                          <a:rPr lang="en-US" altLang="zh-CN">
                            <a:latin typeface="Cambria Math" panose="02040503050406030204" pitchFamily="18" charset="0"/>
                          </a:rPr>
                          <m:t>1</m:t>
                        </m:r>
                      </m:sub>
                    </m:sSub>
                  </m:oMath>
                </a14:m>
                <a:r>
                  <a:rPr lang="zh-CN" altLang="zh-CN" dirty="0"/>
                  <a:t>进行监督。</a:t>
                </a:r>
              </a:p>
            </p:txBody>
          </p:sp>
        </mc:Choice>
        <mc:Fallback xmlns="">
          <p:sp>
            <p:nvSpPr>
              <p:cNvPr id="38" name="矩形 37">
                <a:extLst>
                  <a:ext uri="{FF2B5EF4-FFF2-40B4-BE49-F238E27FC236}">
                    <a16:creationId xmlns:a16="http://schemas.microsoft.com/office/drawing/2014/main" id="{53E5B3F4-4C2C-405C-AF80-F3F2C93FF620}"/>
                  </a:ext>
                </a:extLst>
              </p:cNvPr>
              <p:cNvSpPr>
                <a:spLocks noRot="1" noChangeAspect="1" noMove="1" noResize="1" noEditPoints="1" noAdjustHandles="1" noChangeArrowheads="1" noChangeShapeType="1" noTextEdit="1"/>
              </p:cNvSpPr>
              <p:nvPr/>
            </p:nvSpPr>
            <p:spPr>
              <a:xfrm>
                <a:off x="1071893" y="2226922"/>
                <a:ext cx="10048213" cy="1371914"/>
              </a:xfrm>
              <a:prstGeom prst="rect">
                <a:avLst/>
              </a:prstGeom>
              <a:blipFill>
                <a:blip r:embed="rId3"/>
                <a:stretch>
                  <a:fillRect l="-546" t="-2222" r="-364" b="-44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110479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9B0D14"/>
                </a:solidFill>
                <a:effectLst/>
                <a:uLnTx/>
                <a:uFillTx/>
                <a:latin typeface="微软雅黑"/>
                <a:ea typeface="微软雅黑"/>
                <a:cs typeface="+mn-cs"/>
              </a:rPr>
              <a:t>2</a:t>
            </a: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、训练</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1748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实验流程</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1925912"/>
              </a:xfrm>
              <a:prstGeom prst="rect">
                <a:avLst/>
              </a:prstGeom>
            </p:spPr>
            <p:txBody>
              <a:bodyPr wrap="square">
                <a:spAutoFit/>
              </a:bodyPr>
              <a:lstStyle/>
              <a:p>
                <a:r>
                  <a:rPr lang="zh-CN" altLang="zh-CN" dirty="0"/>
                  <a:t>我们使用残差图</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𝑟𝑒𝑠</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d>
                          <m:dPr>
                            <m:begChr m:val="|"/>
                            <m:endChr m:val="|"/>
                            <m:ctrlPr>
                              <a:rPr lang="zh-CN" altLang="zh-CN" i="1">
                                <a:latin typeface="Cambria Math" panose="02040503050406030204" pitchFamily="18" charset="0"/>
                              </a:rPr>
                            </m:ctrlPr>
                          </m:dPr>
                          <m:e>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𝑐𝑐𝑜𝑚𝑝</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𝑖𝑛</m:t>
                                    </m:r>
                                  </m:sub>
                                </m:sSub>
                              </m:e>
                            </m:d>
                          </m:e>
                        </m:d>
                      </m:e>
                      <m:sub>
                        <m:r>
                          <a:rPr lang="en-US" altLang="zh-CN">
                            <a:latin typeface="Cambria Math" panose="02040503050406030204" pitchFamily="18" charset="0"/>
                          </a:rPr>
                          <m:t>1</m:t>
                        </m:r>
                      </m:sub>
                    </m:sSub>
                  </m:oMath>
                </a14:m>
                <a:r>
                  <a:rPr lang="zh-CN" altLang="zh-CN" dirty="0"/>
                  <a:t>来衡量异常特征的差异程度。我们对</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𝑟𝑒𝑠</m:t>
                        </m:r>
                      </m:sub>
                    </m:sSub>
                  </m:oMath>
                </a14:m>
                <a:r>
                  <a:rPr lang="zh-CN" altLang="zh-CN" dirty="0"/>
                  <a:t>进行直方图分析，并用</a:t>
                </a:r>
                <a14:m>
                  <m:oMath xmlns:m="http://schemas.openxmlformats.org/officeDocument/2006/math">
                    <m:r>
                      <m:rPr>
                        <m:sty m:val="p"/>
                      </m:rPr>
                      <a:rPr lang="en-US" altLang="zh-CN">
                        <a:latin typeface="Cambria Math" panose="02040503050406030204" pitchFamily="18" charset="0"/>
                      </a:rPr>
                      <m:t>μ</m:t>
                    </m:r>
                    <m:r>
                      <a:rPr lang="en-US" altLang="zh-CN">
                        <a:latin typeface="Cambria Math" panose="02040503050406030204" pitchFamily="18" charset="0"/>
                      </a:rPr>
                      <m:t>,</m:t>
                    </m:r>
                    <m:r>
                      <m:rPr>
                        <m:sty m:val="p"/>
                      </m:rPr>
                      <a:rPr lang="en-US" altLang="zh-CN">
                        <a:latin typeface="Cambria Math" panose="02040503050406030204" pitchFamily="18" charset="0"/>
                      </a:rPr>
                      <m:t>σ</m:t>
                    </m:r>
                  </m:oMath>
                </a14:m>
                <a:r>
                  <a:rPr lang="zh-CN" altLang="zh-CN" dirty="0"/>
                  <a:t>来代表直方图的均值和方差，</a:t>
                </a:r>
                <a:r>
                  <a:rPr lang="zh-CN" altLang="en-US" dirty="0"/>
                  <a:t>只</a:t>
                </a:r>
                <a:r>
                  <a:rPr lang="zh-CN" altLang="zh-CN" dirty="0"/>
                  <a:t>对</a:t>
                </a:r>
                <a14:m>
                  <m:oMath xmlns:m="http://schemas.openxmlformats.org/officeDocument/2006/math">
                    <m:r>
                      <a:rPr lang="en-US" altLang="zh-CN">
                        <a:latin typeface="Cambria Math" panose="02040503050406030204" pitchFamily="18" charset="0"/>
                      </a:rPr>
                      <m:t>𝑥</m:t>
                    </m:r>
                    <m:r>
                      <a:rPr lang="en-US" altLang="zh-CN">
                        <a:latin typeface="Cambria Math" panose="02040503050406030204" pitchFamily="18" charset="0"/>
                      </a:rPr>
                      <m:t>&gt;</m:t>
                    </m:r>
                    <m:r>
                      <m:rPr>
                        <m:sty m:val="p"/>
                      </m:rPr>
                      <a:rPr lang="en-US" altLang="zh-CN">
                        <a:latin typeface="Cambria Math" panose="02040503050406030204" pitchFamily="18" charset="0"/>
                      </a:rPr>
                      <m:t>μ</m:t>
                    </m:r>
                    <m:r>
                      <a:rPr lang="en-US" altLang="zh-CN">
                        <a:latin typeface="Cambria Math" panose="02040503050406030204" pitchFamily="18" charset="0"/>
                      </a:rPr>
                      <m:t>+6</m:t>
                    </m:r>
                    <m:r>
                      <m:rPr>
                        <m:sty m:val="p"/>
                      </m:rPr>
                      <a:rPr lang="en-US" altLang="zh-CN">
                        <a:latin typeface="Cambria Math" panose="02040503050406030204" pitchFamily="18" charset="0"/>
                      </a:rPr>
                      <m:t>σ</m:t>
                    </m:r>
                  </m:oMath>
                </a14:m>
                <a:r>
                  <a:rPr lang="zh-CN" altLang="zh-CN" dirty="0"/>
                  <a:t>的区域进行</a:t>
                </a:r>
                <a:r>
                  <a:rPr lang="zh-CN" altLang="en-US" dirty="0"/>
                  <a:t>异常分析</a:t>
                </a:r>
                <a:r>
                  <a:rPr lang="zh-CN" altLang="zh-CN" dirty="0"/>
                  <a:t>。</a:t>
                </a:r>
                <a:r>
                  <a:rPr lang="zh-CN" altLang="en-US" dirty="0"/>
                  <a:t>为了减少噪声对检测的影响</a:t>
                </a:r>
                <a:r>
                  <a:rPr lang="zh-CN" altLang="zh-CN" dirty="0"/>
                  <a:t>，</a:t>
                </a:r>
                <a:r>
                  <a:rPr lang="zh-CN" altLang="en-US" dirty="0"/>
                  <a:t>对残差图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𝑟𝑒𝑠</m:t>
                        </m:r>
                      </m:sub>
                    </m:sSub>
                    <m:r>
                      <a:rPr lang="zh-CN" altLang="en-US" i="1">
                        <a:latin typeface="Cambria Math" panose="02040503050406030204" pitchFamily="18" charset="0"/>
                      </a:rPr>
                      <m:t>采用</m:t>
                    </m:r>
                  </m:oMath>
                </a14:m>
                <a:r>
                  <a:rPr lang="en-US" altLang="zh-CN" dirty="0"/>
                  <a:t>9x9</a:t>
                </a:r>
                <a:r>
                  <a:rPr lang="zh-CN" altLang="zh-CN" dirty="0"/>
                  <a:t>的盒式滤波，再对异常点进行</a:t>
                </a:r>
                <a:r>
                  <a:rPr lang="en-US" altLang="zh-CN" dirty="0"/>
                  <a:t>DBSCAN</a:t>
                </a:r>
                <a:r>
                  <a:rPr lang="zh-CN" altLang="zh-CN" dirty="0"/>
                  <a:t>聚类处理。我们首先使用阈值</a:t>
                </a:r>
                <a14:m>
                  <m:oMath xmlns:m="http://schemas.openxmlformats.org/officeDocument/2006/math">
                    <m:r>
                      <m:rPr>
                        <m:sty m:val="p"/>
                      </m:rPr>
                      <a:rPr lang="en-US" altLang="zh-CN">
                        <a:latin typeface="Cambria Math" panose="02040503050406030204" pitchFamily="18" charset="0"/>
                      </a:rPr>
                      <m:t>μ</m:t>
                    </m:r>
                    <m:r>
                      <a:rPr lang="en-US" altLang="zh-CN">
                        <a:latin typeface="Cambria Math" panose="02040503050406030204" pitchFamily="18" charset="0"/>
                      </a:rPr>
                      <m:t>+8</m:t>
                    </m:r>
                    <m:r>
                      <m:rPr>
                        <m:sty m:val="p"/>
                      </m:rPr>
                      <a:rPr lang="en-US" altLang="zh-CN">
                        <a:latin typeface="Cambria Math" panose="02040503050406030204" pitchFamily="18" charset="0"/>
                      </a:rPr>
                      <m:t>σ</m:t>
                    </m:r>
                  </m:oMath>
                </a14:m>
                <a:r>
                  <a:rPr lang="zh-CN" altLang="zh-CN" dirty="0"/>
                  <a:t>对残差图进行二值化，并</a:t>
                </a:r>
                <a:r>
                  <a:rPr lang="zh-CN" altLang="en-US" dirty="0"/>
                  <a:t>使用该二值化</a:t>
                </a:r>
                <a:r>
                  <a:rPr lang="zh-CN" altLang="zh-CN" dirty="0"/>
                  <a:t>图对异物进行辅助性识别。这样有</a:t>
                </a:r>
                <a:r>
                  <a:rPr lang="en-US" altLang="zh-CN" dirty="0"/>
                  <a:t>2</a:t>
                </a:r>
                <a:r>
                  <a:rPr lang="zh-CN" altLang="zh-CN" dirty="0"/>
                  <a:t>点好处，其一是使用更高的阈值分离出来的样本点作为核心点受噪声的干扰更小，可以缩小检查的范围，而准确性不会降低，其二是使用比较低的阈值可以分离出更多的有效点，可以作为核心区域的一种延拓</a:t>
                </a:r>
                <a:r>
                  <a:rPr lang="zh-CN" altLang="en-US" dirty="0"/>
                  <a:t>。</a:t>
                </a:r>
                <a:endParaRPr lang="zh-CN" altLang="zh-CN" dirty="0"/>
              </a:p>
            </p:txBody>
          </p:sp>
        </mc:Choice>
        <mc:Fallback xmlns="">
          <p:sp>
            <p:nvSpPr>
              <p:cNvPr id="38" name="矩形 37">
                <a:extLst>
                  <a:ext uri="{FF2B5EF4-FFF2-40B4-BE49-F238E27FC236}">
                    <a16:creationId xmlns:a16="http://schemas.microsoft.com/office/drawing/2014/main" id="{53E5B3F4-4C2C-405C-AF80-F3F2C93FF620}"/>
                  </a:ext>
                </a:extLst>
              </p:cNvPr>
              <p:cNvSpPr>
                <a:spLocks noRot="1" noChangeAspect="1" noMove="1" noResize="1" noEditPoints="1" noAdjustHandles="1" noChangeArrowheads="1" noChangeShapeType="1" noTextEdit="1"/>
              </p:cNvSpPr>
              <p:nvPr/>
            </p:nvSpPr>
            <p:spPr>
              <a:xfrm>
                <a:off x="1071893" y="2226922"/>
                <a:ext cx="10048213" cy="1925912"/>
              </a:xfrm>
              <a:prstGeom prst="rect">
                <a:avLst/>
              </a:prstGeom>
              <a:blipFill>
                <a:blip r:embed="rId3"/>
                <a:stretch>
                  <a:fillRect l="-546" r="-364" b="-4114"/>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1104790" cy="400110"/>
          </a:xfrm>
          <a:prstGeom prst="rect">
            <a:avLst/>
          </a:prstGeom>
          <a:noFill/>
        </p:spPr>
        <p:txBody>
          <a:bodyPr wrap="none" rtlCol="0">
            <a:spAutoFit/>
          </a:bodyPr>
          <a:lstStyle/>
          <a:p>
            <a:pPr lvl="0">
              <a:defRPr/>
            </a:pPr>
            <a:r>
              <a:rPr lang="en-US" altLang="zh-CN" sz="2000" dirty="0">
                <a:solidFill>
                  <a:srgbClr val="9B0D14"/>
                </a:solidFill>
                <a:ea typeface="微软雅黑"/>
              </a:rPr>
              <a:t>3</a:t>
            </a:r>
            <a:r>
              <a:rPr lang="zh-CN" altLang="en-US" sz="2000" dirty="0">
                <a:solidFill>
                  <a:srgbClr val="9B0D14"/>
                </a:solidFill>
                <a:ea typeface="微软雅黑"/>
              </a:rPr>
              <a:t>、检测</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1335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实验流程</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3416320"/>
              </a:xfrm>
              <a:prstGeom prst="rect">
                <a:avLst/>
              </a:prstGeom>
            </p:spPr>
            <p:txBody>
              <a:bodyPr wrap="square">
                <a:spAutoFit/>
              </a:bodyPr>
              <a:lstStyle/>
              <a:p>
                <a:r>
                  <a:rPr lang="zh-CN" altLang="zh-CN" dirty="0"/>
                  <a:t>输入：</a:t>
                </a:r>
                <a14:m>
                  <m:oMath xmlns:m="http://schemas.openxmlformats.org/officeDocument/2006/math">
                    <m:r>
                      <m:rPr>
                        <m:sty m:val="p"/>
                      </m:rPr>
                      <a:rPr lang="en-US" altLang="zh-CN">
                        <a:latin typeface="Cambria Math" panose="02040503050406030204" pitchFamily="18" charset="0"/>
                      </a:rPr>
                      <m:t>μ</m:t>
                    </m:r>
                    <m:r>
                      <a:rPr lang="en-US" altLang="zh-CN" i="1">
                        <a:latin typeface="Cambria Math" panose="02040503050406030204" pitchFamily="18" charset="0"/>
                      </a:rPr>
                      <m:t>+6</m:t>
                    </m:r>
                    <m:r>
                      <m:rPr>
                        <m:sty m:val="p"/>
                      </m:rPr>
                      <a:rPr lang="en-US" altLang="zh-CN">
                        <a:latin typeface="Cambria Math" panose="02040503050406030204" pitchFamily="18" charset="0"/>
                      </a:rPr>
                      <m:t>σ</m:t>
                    </m:r>
                    <m:r>
                      <a:rPr lang="zh-CN" altLang="zh-CN">
                        <a:latin typeface="Cambria Math" panose="02040503050406030204" pitchFamily="18" charset="0"/>
                      </a:rPr>
                      <m:t>得到的全体二值化图，</m:t>
                    </m:r>
                    <m:r>
                      <m:rPr>
                        <m:sty m:val="p"/>
                      </m:rPr>
                      <a:rPr lang="en-US" altLang="zh-CN">
                        <a:latin typeface="Cambria Math" panose="02040503050406030204" pitchFamily="18" charset="0"/>
                      </a:rPr>
                      <m:t>μ</m:t>
                    </m:r>
                    <m:r>
                      <a:rPr lang="en-US" altLang="zh-CN" i="1">
                        <a:latin typeface="Cambria Math" panose="02040503050406030204" pitchFamily="18" charset="0"/>
                      </a:rPr>
                      <m:t>+8</m:t>
                    </m:r>
                    <m:r>
                      <m:rPr>
                        <m:sty m:val="p"/>
                      </m:rPr>
                      <a:rPr lang="en-US" altLang="zh-CN">
                        <a:latin typeface="Cambria Math" panose="02040503050406030204" pitchFamily="18" charset="0"/>
                      </a:rPr>
                      <m:t>σ</m:t>
                    </m:r>
                    <m:r>
                      <a:rPr lang="zh-CN" altLang="zh-CN">
                        <a:latin typeface="Cambria Math" panose="02040503050406030204" pitchFamily="18" charset="0"/>
                      </a:rPr>
                      <m:t>得到的核心二值化图</m:t>
                    </m:r>
                  </m:oMath>
                </a14:m>
                <a:r>
                  <a:rPr lang="zh-CN" altLang="zh-CN" dirty="0"/>
                  <a:t>，以及对应的核心异常群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a14:m>
                <a:r>
                  <a:rPr lang="zh-CN" altLang="zh-CN" dirty="0"/>
                  <a:t>和总体异常群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zh-CN" dirty="0"/>
                  <a:t>，搜索半径</a:t>
                </a:r>
                <a14:m>
                  <m:oMath xmlns:m="http://schemas.openxmlformats.org/officeDocument/2006/math">
                    <m:r>
                      <a:rPr lang="en-US" altLang="zh-CN" b="0" i="1" smtClean="0">
                        <a:latin typeface="Cambria Math" panose="02040503050406030204" pitchFamily="18" charset="0"/>
                      </a:rPr>
                      <m:t>𝜖</m:t>
                    </m:r>
                  </m:oMath>
                </a14:m>
                <a:r>
                  <a:rPr lang="zh-CN" altLang="zh-CN" dirty="0"/>
                  <a:t>，正常簇内最低样本数</a:t>
                </a:r>
                <a14:m>
                  <m:oMath xmlns:m="http://schemas.openxmlformats.org/officeDocument/2006/math">
                    <m:r>
                      <a:rPr lang="en-US" altLang="zh-CN" b="0" i="1" smtClean="0">
                        <a:latin typeface="Cambria Math" panose="02040503050406030204" pitchFamily="18" charset="0"/>
                      </a:rPr>
                      <m:t>𝑚𝑖𝑛𝑃𝑡𝑠</m:t>
                    </m:r>
                  </m:oMath>
                </a14:m>
                <a:endParaRPr lang="zh-CN" altLang="zh-CN" dirty="0"/>
              </a:p>
              <a:p>
                <a:r>
                  <a:rPr lang="zh-CN" altLang="zh-CN" dirty="0"/>
                  <a:t>输出：每个异常簇</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oMath>
                </a14:m>
                <a:r>
                  <a:rPr lang="zh-CN" altLang="zh-CN" dirty="0"/>
                  <a:t>以及对应的标签</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𝑖</m:t>
                        </m:r>
                      </m:sub>
                    </m:sSub>
                  </m:oMath>
                </a14:m>
                <a:endParaRPr lang="zh-CN" altLang="zh-CN" dirty="0"/>
              </a:p>
              <a:p>
                <a:r>
                  <a:rPr lang="zh-CN" altLang="zh-CN" dirty="0"/>
                  <a:t>步骤：</a:t>
                </a:r>
              </a:p>
              <a:p>
                <a:pPr lvl="0"/>
                <a:r>
                  <a:rPr lang="en-US" altLang="zh-CN" dirty="0"/>
                  <a:t>1</a:t>
                </a:r>
                <a:r>
                  <a:rPr lang="zh-CN" altLang="en-US" dirty="0"/>
                  <a:t>、</a:t>
                </a:r>
                <a:r>
                  <a:rPr lang="zh-CN" altLang="zh-CN" dirty="0"/>
                  <a:t>从核心二值化图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a14:m>
                <a:r>
                  <a:rPr lang="zh-CN" altLang="zh-CN" dirty="0"/>
                  <a:t>中随机选取一点</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zh-CN" altLang="zh-CN" dirty="0"/>
                  <a:t>，并判断</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zh-CN" altLang="en-US" i="1">
                        <a:latin typeface="Cambria Math" panose="02040503050406030204" pitchFamily="18" charset="0"/>
                      </a:rPr>
                      <m:t>的</m:t>
                    </m:r>
                    <m:r>
                      <a:rPr lang="en-US" altLang="zh-CN" b="0" i="1" smtClean="0">
                        <a:latin typeface="Cambria Math" panose="02040503050406030204" pitchFamily="18" charset="0"/>
                      </a:rPr>
                      <m:t>𝜖</m:t>
                    </m:r>
                    <m:r>
                      <a:rPr lang="zh-CN" altLang="en-US" i="1">
                        <a:latin typeface="Cambria Math" panose="02040503050406030204" pitchFamily="18" charset="0"/>
                      </a:rPr>
                      <m:t>领域</m:t>
                    </m:r>
                  </m:oMath>
                </a14:m>
                <a:r>
                  <a:rPr lang="zh-CN" altLang="zh-CN" dirty="0"/>
                  <a:t>所包含的所有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zh-CN" dirty="0"/>
                  <a:t>中的点的个数</a:t>
                </a:r>
                <a14:m>
                  <m:oMath xmlns:m="http://schemas.openxmlformats.org/officeDocument/2006/math">
                    <m:r>
                      <a:rPr lang="en-US" altLang="zh-CN" b="0" i="1" smtClean="0">
                        <a:latin typeface="Cambria Math" panose="02040503050406030204" pitchFamily="18" charset="0"/>
                      </a:rPr>
                      <m:t>𝑛</m:t>
                    </m:r>
                  </m:oMath>
                </a14:m>
                <a:r>
                  <a:rPr lang="zh-CN" altLang="zh-CN" dirty="0"/>
                  <a:t>，若</a:t>
                </a:r>
                <a14:m>
                  <m:oMath xmlns:m="http://schemas.openxmlformats.org/officeDocument/2006/math">
                    <m:r>
                      <m:rPr>
                        <m:sty m:val="p"/>
                      </m:rPr>
                      <a:rPr lang="en-US" altLang="zh-CN" b="0" i="0" dirty="0" smtClean="0">
                        <a:latin typeface="Cambria Math" panose="02040503050406030204" pitchFamily="18" charset="0"/>
                      </a:rPr>
                      <m:t>n</m:t>
                    </m:r>
                    <m:r>
                      <a:rPr lang="en-US" altLang="zh-CN" b="0" i="0" dirty="0" smtClean="0">
                        <a:latin typeface="Cambria Math" panose="02040503050406030204" pitchFamily="18" charset="0"/>
                      </a:rPr>
                      <m:t>&lt;</m:t>
                    </m:r>
                    <m:r>
                      <a:rPr lang="en-US" altLang="zh-CN" b="0" i="1" dirty="0" smtClean="0">
                        <a:latin typeface="Cambria Math" panose="02040503050406030204" pitchFamily="18" charset="0"/>
                      </a:rPr>
                      <m:t>𝑚𝑖𝑛𝑃𝑡𝑠</m:t>
                    </m:r>
                  </m:oMath>
                </a14:m>
                <a:r>
                  <a:rPr lang="zh-CN" altLang="zh-CN" dirty="0"/>
                  <a:t>则认为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zh-CN" dirty="0"/>
                  <a:t>是</a:t>
                </a:r>
                <a:r>
                  <a:rPr lang="zh-CN" altLang="en-US" dirty="0"/>
                  <a:t>噪声</a:t>
                </a:r>
                <a:r>
                  <a:rPr lang="zh-CN" altLang="zh-CN" dirty="0"/>
                  <a:t>点，选取下一个</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oMath>
                </a14:m>
                <a:r>
                  <a:rPr lang="zh-CN" altLang="zh-CN" dirty="0"/>
                  <a:t>并从</a:t>
                </a:r>
                <a:r>
                  <a:rPr lang="zh-CN" altLang="en-US" dirty="0"/>
                  <a:t>步骤</a:t>
                </a:r>
                <a:r>
                  <a:rPr lang="en-US" altLang="zh-CN" dirty="0"/>
                  <a:t>1</a:t>
                </a:r>
                <a:r>
                  <a:rPr lang="zh-CN" altLang="zh-CN" dirty="0"/>
                  <a:t>开始。若</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&gt;</m:t>
                    </m:r>
                    <m:r>
                      <a:rPr lang="en-US" altLang="zh-CN" b="0" i="1" smtClean="0">
                        <a:latin typeface="Cambria Math" panose="02040503050406030204" pitchFamily="18" charset="0"/>
                      </a:rPr>
                      <m:t>𝑚𝑖𝑛𝑃𝑡𝑠</m:t>
                    </m:r>
                  </m:oMath>
                </a14:m>
                <a:r>
                  <a:rPr lang="zh-CN" altLang="zh-CN" dirty="0"/>
                  <a:t>则认为</a:t>
                </a:r>
                <a14:m>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b="0" i="1" smtClean="0">
                            <a:latin typeface="Cambria Math" panose="02040503050406030204" pitchFamily="18" charset="0"/>
                          </a:rPr>
                          <m:t>p</m:t>
                        </m:r>
                      </m:e>
                      <m:sub>
                        <m:r>
                          <a:rPr lang="en-US" altLang="zh-CN" b="0" i="1" smtClean="0">
                            <a:latin typeface="Cambria Math" panose="02040503050406030204" pitchFamily="18" charset="0"/>
                          </a:rPr>
                          <m:t>1</m:t>
                        </m:r>
                      </m:sub>
                    </m:sSub>
                  </m:oMath>
                </a14:m>
                <a:r>
                  <a:rPr lang="zh-CN" altLang="zh-CN" dirty="0"/>
                  <a:t>是正常点并分配标签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a14:m>
                <a:r>
                  <a:rPr lang="zh-CN" altLang="zh-CN" dirty="0"/>
                  <a:t>，再找出所有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2</m:t>
                        </m:r>
                      </m:sub>
                    </m:sSub>
                  </m:oMath>
                </a14:m>
                <a:r>
                  <a:rPr lang="zh-CN" altLang="zh-CN" dirty="0"/>
                  <a:t>内和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zh-CN" altLang="zh-CN" dirty="0"/>
                  <a:t>距离为</a:t>
                </a:r>
                <a14:m>
                  <m:oMath xmlns:m="http://schemas.openxmlformats.org/officeDocument/2006/math">
                    <m:r>
                      <a:rPr lang="en-US" altLang="zh-CN" b="0" i="1" smtClean="0">
                        <a:latin typeface="Cambria Math" panose="02040503050406030204" pitchFamily="18" charset="0"/>
                      </a:rPr>
                      <m:t>𝜖</m:t>
                    </m:r>
                  </m:oMath>
                </a14:m>
                <a:r>
                  <a:rPr lang="zh-CN" altLang="zh-CN" dirty="0"/>
                  <a:t>的样本点作为</a:t>
                </a:r>
                <a14:m>
                  <m:oMath xmlns:m="http://schemas.openxmlformats.org/officeDocument/2006/math">
                    <m:r>
                      <a:rPr lang="en-US" altLang="zh-CN" b="0" i="1" smtClean="0">
                        <a:latin typeface="Cambria Math" panose="02040503050406030204" pitchFamily="18" charset="0"/>
                      </a:rPr>
                      <m:t>𝑠𝑒𝑒𝑑𝑠</m:t>
                    </m:r>
                  </m:oMath>
                </a14:m>
                <a:r>
                  <a:rPr lang="zh-CN" altLang="zh-CN" dirty="0"/>
                  <a:t>点</a:t>
                </a:r>
                <a:r>
                  <a:rPr lang="zh-CN" altLang="en-US" dirty="0"/>
                  <a:t>；</a:t>
                </a:r>
                <a:endParaRPr lang="en-US" altLang="zh-CN" dirty="0"/>
              </a:p>
              <a:p>
                <a:pPr lvl="0"/>
                <a:r>
                  <a:rPr lang="en-US" altLang="zh-CN" dirty="0"/>
                  <a:t>2</a:t>
                </a:r>
                <a:r>
                  <a:rPr lang="zh-CN" altLang="en-US" dirty="0"/>
                  <a:t>、</a:t>
                </a:r>
                <a:r>
                  <a:rPr lang="zh-CN" altLang="zh-CN" dirty="0"/>
                  <a:t>选取任意</a:t>
                </a:r>
                <a14:m>
                  <m:oMath xmlns:m="http://schemas.openxmlformats.org/officeDocument/2006/math">
                    <m:r>
                      <a:rPr lang="en-US" altLang="zh-CN" b="0" i="1" smtClean="0">
                        <a:latin typeface="Cambria Math" panose="02040503050406030204" pitchFamily="18" charset="0"/>
                      </a:rPr>
                      <m:t>𝑠𝑒𝑒𝑑</m:t>
                    </m:r>
                  </m:oMath>
                </a14:m>
                <a:r>
                  <a:rPr lang="zh-CN" altLang="zh-CN" dirty="0"/>
                  <a:t>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11</m:t>
                        </m:r>
                      </m:sub>
                    </m:sSub>
                  </m:oMath>
                </a14:m>
                <a:r>
                  <a:rPr lang="zh-CN" altLang="zh-CN" dirty="0"/>
                  <a:t>，按照</a:t>
                </a:r>
                <a:r>
                  <a:rPr lang="zh-CN" altLang="en-US" dirty="0"/>
                  <a:t>步骤</a:t>
                </a:r>
                <a:r>
                  <a:rPr lang="en-US" altLang="zh-CN" dirty="0"/>
                  <a:t>1</a:t>
                </a:r>
                <a:r>
                  <a:rPr lang="zh-CN" altLang="zh-CN" dirty="0"/>
                  <a:t>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11</m:t>
                        </m:r>
                      </m:sub>
                    </m:sSub>
                  </m:oMath>
                </a14:m>
                <a:r>
                  <a:rPr lang="zh-CN" altLang="zh-CN" dirty="0"/>
                  <a:t>分配标签</a:t>
                </a:r>
                <a:r>
                  <a:rPr lang="zh-CN" altLang="en-US" dirty="0"/>
                  <a:t>并</a:t>
                </a:r>
                <a:r>
                  <a:rPr lang="zh-CN" altLang="zh-CN" dirty="0"/>
                  <a:t>扩充</a:t>
                </a:r>
                <a14:m>
                  <m:oMath xmlns:m="http://schemas.openxmlformats.org/officeDocument/2006/math">
                    <m:r>
                      <a:rPr lang="en-US" altLang="zh-CN" b="0" i="1" smtClean="0">
                        <a:latin typeface="Cambria Math" panose="02040503050406030204" pitchFamily="18" charset="0"/>
                      </a:rPr>
                      <m:t>𝑠𝑒𝑒𝑑𝑠</m:t>
                    </m:r>
                  </m:oMath>
                </a14:m>
                <a:r>
                  <a:rPr lang="zh-CN" altLang="zh-CN" dirty="0"/>
                  <a:t>，注意扩充</a:t>
                </a:r>
                <a14:m>
                  <m:oMath xmlns:m="http://schemas.openxmlformats.org/officeDocument/2006/math">
                    <m:r>
                      <a:rPr lang="en-US" altLang="zh-CN" b="0" i="1" smtClean="0">
                        <a:latin typeface="Cambria Math" panose="02040503050406030204" pitchFamily="18" charset="0"/>
                      </a:rPr>
                      <m:t>𝑠𝑒𝑒𝑑𝑠</m:t>
                    </m:r>
                  </m:oMath>
                </a14:m>
                <a:r>
                  <a:rPr lang="zh-CN" altLang="zh-CN" dirty="0"/>
                  <a:t>时不能包含已经标记过的样本点，扩充完成之后从</a:t>
                </a:r>
                <a14:m>
                  <m:oMath xmlns:m="http://schemas.openxmlformats.org/officeDocument/2006/math">
                    <m:r>
                      <a:rPr lang="en-US" altLang="zh-CN" b="0" i="1" smtClean="0">
                        <a:latin typeface="Cambria Math" panose="02040503050406030204" pitchFamily="18" charset="0"/>
                      </a:rPr>
                      <m:t>𝑠𝑒𝑒𝑑𝑠</m:t>
                    </m:r>
                  </m:oMath>
                </a14:m>
                <a:r>
                  <a:rPr lang="zh-CN" altLang="zh-CN" dirty="0"/>
                  <a:t>中删除</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11</m:t>
                        </m:r>
                      </m:sub>
                    </m:sSub>
                  </m:oMath>
                </a14:m>
                <a:r>
                  <a:rPr lang="zh-CN" altLang="en-US" dirty="0"/>
                  <a:t>；</a:t>
                </a:r>
                <a:endParaRPr lang="zh-CN" altLang="zh-CN" dirty="0"/>
              </a:p>
              <a:p>
                <a:pPr lvl="0"/>
                <a:r>
                  <a:rPr lang="en-US" altLang="zh-CN" dirty="0"/>
                  <a:t>3</a:t>
                </a:r>
                <a:r>
                  <a:rPr lang="zh-CN" altLang="en-US" dirty="0"/>
                  <a:t>、</a:t>
                </a:r>
                <a:r>
                  <a:rPr lang="zh-CN" altLang="zh-CN" dirty="0"/>
                  <a:t>如果</a:t>
                </a:r>
                <a14:m>
                  <m:oMath xmlns:m="http://schemas.openxmlformats.org/officeDocument/2006/math">
                    <m:r>
                      <a:rPr lang="en-US" altLang="zh-CN" b="0" i="1" smtClean="0">
                        <a:latin typeface="Cambria Math" panose="02040503050406030204" pitchFamily="18" charset="0"/>
                      </a:rPr>
                      <m:t>𝑠𝑒𝑒𝑑𝑠</m:t>
                    </m:r>
                  </m:oMath>
                </a14:m>
                <a:r>
                  <a:rPr lang="zh-CN" altLang="zh-CN" dirty="0"/>
                  <a:t>包含的样本数为</a:t>
                </a:r>
                <a:r>
                  <a:rPr lang="en-US" altLang="zh-CN" dirty="0"/>
                  <a:t>0</a:t>
                </a:r>
                <a:r>
                  <a:rPr lang="zh-CN" altLang="zh-CN" dirty="0"/>
                  <a:t>，所有从</a:t>
                </a:r>
                <a:r>
                  <a:rPr lang="zh-CN" altLang="en-US" dirty="0"/>
                  <a:t>步骤</a:t>
                </a:r>
                <a:r>
                  <a:rPr lang="en-US" altLang="zh-CN" dirty="0"/>
                  <a:t>1</a:t>
                </a:r>
                <a:r>
                  <a:rPr lang="zh-CN" altLang="zh-CN" dirty="0"/>
                  <a:t>到</a:t>
                </a:r>
                <a:r>
                  <a:rPr lang="zh-CN" altLang="en-US" dirty="0"/>
                  <a:t>步骤</a:t>
                </a:r>
                <a:r>
                  <a:rPr lang="en-US" altLang="zh-CN" dirty="0"/>
                  <a:t>2</a:t>
                </a:r>
                <a:r>
                  <a:rPr lang="zh-CN" altLang="zh-CN" dirty="0"/>
                  <a:t>标记的正常点标记为同一簇的点，从</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1</m:t>
                        </m:r>
                      </m:sub>
                    </m:sSub>
                  </m:oMath>
                </a14:m>
                <a:r>
                  <a:rPr lang="zh-CN" altLang="zh-CN" dirty="0"/>
                  <a:t>中找出下一个样本点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zh-CN" dirty="0"/>
                  <a:t>从</a:t>
                </a:r>
                <a:r>
                  <a:rPr lang="zh-CN" altLang="en-US" dirty="0"/>
                  <a:t>步骤</a:t>
                </a:r>
                <a:r>
                  <a:rPr lang="en-US" altLang="zh-CN" dirty="0"/>
                  <a:t>1</a:t>
                </a:r>
                <a:r>
                  <a:rPr lang="zh-CN" altLang="zh-CN" dirty="0"/>
                  <a:t>开始直到找出下</a:t>
                </a:r>
                <a:r>
                  <a:rPr lang="zh-CN" altLang="en-US" dirty="0"/>
                  <a:t>一</a:t>
                </a:r>
                <a:r>
                  <a:rPr lang="zh-CN" altLang="zh-CN" dirty="0"/>
                  <a:t>个簇</a:t>
                </a:r>
                <a:r>
                  <a:rPr lang="zh-CN" altLang="en-US" dirty="0"/>
                  <a:t>；</a:t>
                </a:r>
                <a:endParaRPr lang="en-US" altLang="zh-CN" dirty="0"/>
              </a:p>
              <a:p>
                <a:pPr lvl="0"/>
                <a:r>
                  <a:rPr lang="en-US" altLang="zh-CN" dirty="0"/>
                  <a:t>4</a:t>
                </a:r>
                <a:r>
                  <a:rPr lang="zh-CN" altLang="en-US" dirty="0"/>
                  <a:t>、</a:t>
                </a:r>
                <a:r>
                  <a:rPr lang="zh-CN" altLang="zh-CN" dirty="0"/>
                  <a:t>重复</a:t>
                </a:r>
                <a:r>
                  <a:rPr lang="zh-CN" altLang="en-US" dirty="0"/>
                  <a:t>步骤</a:t>
                </a:r>
                <a:r>
                  <a:rPr lang="en-US" altLang="zh-CN" dirty="0"/>
                  <a:t>1</a:t>
                </a:r>
                <a:r>
                  <a:rPr lang="zh-CN" altLang="zh-CN" dirty="0"/>
                  <a:t>到</a:t>
                </a:r>
                <a:r>
                  <a:rPr lang="zh-CN" altLang="en-US" dirty="0"/>
                  <a:t>步骤</a:t>
                </a:r>
                <a:r>
                  <a:rPr lang="en-US" altLang="zh-CN" dirty="0"/>
                  <a:t>3</a:t>
                </a:r>
                <a:r>
                  <a:rPr lang="zh-CN" altLang="zh-CN" dirty="0"/>
                  <a:t>，直到将所有的样本点都找出来</a:t>
                </a:r>
                <a:r>
                  <a:rPr lang="zh-CN" altLang="en-US" dirty="0"/>
                  <a:t>。</a:t>
                </a:r>
                <a:endParaRPr lang="zh-CN" altLang="zh-CN" dirty="0"/>
              </a:p>
            </p:txBody>
          </p:sp>
        </mc:Choice>
        <mc:Fallback xmlns="">
          <p:sp>
            <p:nvSpPr>
              <p:cNvPr id="38" name="矩形 37">
                <a:extLst>
                  <a:ext uri="{FF2B5EF4-FFF2-40B4-BE49-F238E27FC236}">
                    <a16:creationId xmlns:a16="http://schemas.microsoft.com/office/drawing/2014/main" id="{53E5B3F4-4C2C-405C-AF80-F3F2C93FF620}"/>
                  </a:ext>
                </a:extLst>
              </p:cNvPr>
              <p:cNvSpPr>
                <a:spLocks noRot="1" noChangeAspect="1" noMove="1" noResize="1" noEditPoints="1" noAdjustHandles="1" noChangeArrowheads="1" noChangeShapeType="1" noTextEdit="1"/>
              </p:cNvSpPr>
              <p:nvPr/>
            </p:nvSpPr>
            <p:spPr>
              <a:xfrm>
                <a:off x="1071893" y="2226922"/>
                <a:ext cx="10048213" cy="3416320"/>
              </a:xfrm>
              <a:prstGeom prst="rect">
                <a:avLst/>
              </a:prstGeom>
              <a:blipFill>
                <a:blip r:embed="rId3"/>
                <a:stretch>
                  <a:fillRect l="-546" t="-891" r="-364" b="-1783"/>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3195105" cy="400110"/>
          </a:xfrm>
          <a:prstGeom prst="rect">
            <a:avLst/>
          </a:prstGeom>
          <a:noFill/>
        </p:spPr>
        <p:txBody>
          <a:bodyPr wrap="none" rtlCol="0">
            <a:spAutoFit/>
          </a:bodyPr>
          <a:lstStyle/>
          <a:p>
            <a:pPr lvl="0">
              <a:defRPr/>
            </a:pPr>
            <a:r>
              <a:rPr lang="en-US" altLang="zh-CN" sz="2000" dirty="0">
                <a:solidFill>
                  <a:srgbClr val="9B0D14"/>
                </a:solidFill>
                <a:ea typeface="微软雅黑"/>
              </a:rPr>
              <a:t>3</a:t>
            </a:r>
            <a:r>
              <a:rPr lang="zh-CN" altLang="en-US" sz="2000" dirty="0">
                <a:solidFill>
                  <a:srgbClr val="9B0D14"/>
                </a:solidFill>
                <a:ea typeface="微软雅黑"/>
              </a:rPr>
              <a:t>、检测（</a:t>
            </a:r>
            <a:r>
              <a:rPr lang="en-US" altLang="zh-CN" sz="2000" dirty="0">
                <a:solidFill>
                  <a:srgbClr val="9B0D14"/>
                </a:solidFill>
                <a:ea typeface="微软雅黑"/>
              </a:rPr>
              <a:t>DBSCAN</a:t>
            </a:r>
            <a:r>
              <a:rPr lang="zh-CN" altLang="en-US" sz="2000" dirty="0">
                <a:solidFill>
                  <a:srgbClr val="9B0D14"/>
                </a:solidFill>
                <a:ea typeface="微软雅黑"/>
              </a:rPr>
              <a:t>算法）</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042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实验流程</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14" name="文本框 13">
            <a:extLst>
              <a:ext uri="{FF2B5EF4-FFF2-40B4-BE49-F238E27FC236}">
                <a16:creationId xmlns:a16="http://schemas.microsoft.com/office/drawing/2014/main" id="{11644B2E-8EB7-4A9C-BD40-48334F61B2C4}"/>
              </a:ext>
            </a:extLst>
          </p:cNvPr>
          <p:cNvSpPr txBox="1"/>
          <p:nvPr/>
        </p:nvSpPr>
        <p:spPr>
          <a:xfrm>
            <a:off x="648362" y="1324406"/>
            <a:ext cx="1104790" cy="400110"/>
          </a:xfrm>
          <a:prstGeom prst="rect">
            <a:avLst/>
          </a:prstGeom>
          <a:noFill/>
        </p:spPr>
        <p:txBody>
          <a:bodyPr wrap="none" rtlCol="0">
            <a:spAutoFit/>
          </a:bodyPr>
          <a:lstStyle/>
          <a:p>
            <a:pPr lvl="0">
              <a:defRPr/>
            </a:pPr>
            <a:r>
              <a:rPr lang="en-US" altLang="zh-CN" sz="2000" dirty="0">
                <a:solidFill>
                  <a:srgbClr val="9B0D14"/>
                </a:solidFill>
                <a:ea typeface="微软雅黑"/>
              </a:rPr>
              <a:t>3</a:t>
            </a:r>
            <a:r>
              <a:rPr lang="zh-CN" altLang="en-US" sz="2000" dirty="0">
                <a:solidFill>
                  <a:srgbClr val="9B0D14"/>
                </a:solidFill>
                <a:ea typeface="微软雅黑"/>
              </a:rPr>
              <a:t>、检测</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71523877-30F4-4181-9E68-D69B13514416}"/>
              </a:ext>
            </a:extLst>
          </p:cNvPr>
          <p:cNvGrpSpPr/>
          <p:nvPr/>
        </p:nvGrpSpPr>
        <p:grpSpPr>
          <a:xfrm>
            <a:off x="762036" y="1845220"/>
            <a:ext cx="1725168" cy="0"/>
            <a:chOff x="1211072" y="2722880"/>
            <a:chExt cx="1725168" cy="0"/>
          </a:xfrm>
        </p:grpSpPr>
        <p:cxnSp>
          <p:nvCxnSpPr>
            <p:cNvPr id="16" name="直接连接符 15">
              <a:extLst>
                <a:ext uri="{FF2B5EF4-FFF2-40B4-BE49-F238E27FC236}">
                  <a16:creationId xmlns:a16="http://schemas.microsoft.com/office/drawing/2014/main" id="{078F8936-D348-4D49-8DD5-88021E50EB79}"/>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E5244923-82E0-43E1-9B08-EA4040D819C3}"/>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1" name="图片 50">
            <a:extLst>
              <a:ext uri="{FF2B5EF4-FFF2-40B4-BE49-F238E27FC236}">
                <a16:creationId xmlns:a16="http://schemas.microsoft.com/office/drawing/2014/main" id="{F73840D0-F115-4049-B4E9-D3E5B5390D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36" y="2246416"/>
            <a:ext cx="1757946" cy="585982"/>
          </a:xfrm>
          <a:prstGeom prst="rect">
            <a:avLst/>
          </a:prstGeom>
        </p:spPr>
      </p:pic>
      <p:pic>
        <p:nvPicPr>
          <p:cNvPr id="49" name="图片 48">
            <a:extLst>
              <a:ext uri="{FF2B5EF4-FFF2-40B4-BE49-F238E27FC236}">
                <a16:creationId xmlns:a16="http://schemas.microsoft.com/office/drawing/2014/main" id="{CC8B7D14-FB49-4EF6-86DE-93C5E554D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0413" y="2246416"/>
            <a:ext cx="609600" cy="609600"/>
          </a:xfrm>
          <a:prstGeom prst="rect">
            <a:avLst/>
          </a:prstGeom>
        </p:spPr>
      </p:pic>
      <p:pic>
        <p:nvPicPr>
          <p:cNvPr id="54" name="图片 53">
            <a:extLst>
              <a:ext uri="{FF2B5EF4-FFF2-40B4-BE49-F238E27FC236}">
                <a16:creationId xmlns:a16="http://schemas.microsoft.com/office/drawing/2014/main" id="{70A0CA17-037B-4CD5-9B16-5E758297A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444" y="2246416"/>
            <a:ext cx="609600" cy="609600"/>
          </a:xfrm>
          <a:prstGeom prst="rect">
            <a:avLst/>
          </a:prstGeom>
        </p:spPr>
      </p:pic>
      <p:pic>
        <p:nvPicPr>
          <p:cNvPr id="56" name="图片 55">
            <a:extLst>
              <a:ext uri="{FF2B5EF4-FFF2-40B4-BE49-F238E27FC236}">
                <a16:creationId xmlns:a16="http://schemas.microsoft.com/office/drawing/2014/main" id="{9D35B985-A56A-4EED-AA24-BB1524555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0950" y="2243659"/>
            <a:ext cx="1757946" cy="585982"/>
          </a:xfrm>
          <a:prstGeom prst="rect">
            <a:avLst/>
          </a:prstGeom>
        </p:spPr>
      </p:pic>
      <p:pic>
        <p:nvPicPr>
          <p:cNvPr id="52" name="图片 51">
            <a:extLst>
              <a:ext uri="{FF2B5EF4-FFF2-40B4-BE49-F238E27FC236}">
                <a16:creationId xmlns:a16="http://schemas.microsoft.com/office/drawing/2014/main" id="{BE396C01-BF47-4F0E-BD68-FC7EFDBECF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377" y="2243660"/>
            <a:ext cx="1757947" cy="585982"/>
          </a:xfrm>
          <a:prstGeom prst="rect">
            <a:avLst/>
          </a:prstGeom>
        </p:spPr>
      </p:pic>
      <p:pic>
        <p:nvPicPr>
          <p:cNvPr id="59" name="图片 58">
            <a:extLst>
              <a:ext uri="{FF2B5EF4-FFF2-40B4-BE49-F238E27FC236}">
                <a16:creationId xmlns:a16="http://schemas.microsoft.com/office/drawing/2014/main" id="{CC698A2B-2E20-4E53-A778-83BBB40D96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8377" y="3514260"/>
            <a:ext cx="1756229" cy="585982"/>
          </a:xfrm>
          <a:prstGeom prst="rect">
            <a:avLst/>
          </a:prstGeom>
        </p:spPr>
      </p:pic>
      <p:pic>
        <p:nvPicPr>
          <p:cNvPr id="61" name="图片 60">
            <a:extLst>
              <a:ext uri="{FF2B5EF4-FFF2-40B4-BE49-F238E27FC236}">
                <a16:creationId xmlns:a16="http://schemas.microsoft.com/office/drawing/2014/main" id="{2D58CADA-0AB4-4D44-854F-D2ACDF5582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0950" y="3514260"/>
            <a:ext cx="1774800" cy="592178"/>
          </a:xfrm>
          <a:prstGeom prst="rect">
            <a:avLst/>
          </a:prstGeom>
        </p:spPr>
      </p:pic>
      <p:cxnSp>
        <p:nvCxnSpPr>
          <p:cNvPr id="63" name="直接箭头连接符 62">
            <a:extLst>
              <a:ext uri="{FF2B5EF4-FFF2-40B4-BE49-F238E27FC236}">
                <a16:creationId xmlns:a16="http://schemas.microsoft.com/office/drawing/2014/main" id="{5AEF708F-964D-4C5F-A97C-3FCF3EC8F00C}"/>
              </a:ext>
            </a:extLst>
          </p:cNvPr>
          <p:cNvCxnSpPr>
            <a:cxnSpLocks/>
            <a:stCxn id="51" idx="3"/>
            <a:endCxn id="49" idx="1"/>
          </p:cNvCxnSpPr>
          <p:nvPr/>
        </p:nvCxnSpPr>
        <p:spPr>
          <a:xfrm>
            <a:off x="2519982" y="2539407"/>
            <a:ext cx="590431" cy="11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245E89EE-FDC9-48C4-81FF-2A50122DD85D}"/>
              </a:ext>
            </a:extLst>
          </p:cNvPr>
          <p:cNvCxnSpPr>
            <a:cxnSpLocks/>
            <a:stCxn id="49" idx="3"/>
            <a:endCxn id="54" idx="1"/>
          </p:cNvCxnSpPr>
          <p:nvPr/>
        </p:nvCxnSpPr>
        <p:spPr>
          <a:xfrm>
            <a:off x="3720013" y="2551216"/>
            <a:ext cx="5904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2CB5A2D6-476D-424F-80F1-6A3A04CA7956}"/>
              </a:ext>
            </a:extLst>
          </p:cNvPr>
          <p:cNvCxnSpPr>
            <a:cxnSpLocks/>
          </p:cNvCxnSpPr>
          <p:nvPr/>
        </p:nvCxnSpPr>
        <p:spPr>
          <a:xfrm flipV="1">
            <a:off x="4880860" y="2545311"/>
            <a:ext cx="580906" cy="14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D1B671F5-0041-420F-8EC8-01FC3FC7CB2C}"/>
              </a:ext>
            </a:extLst>
          </p:cNvPr>
          <p:cNvCxnSpPr>
            <a:cxnSpLocks/>
            <a:stCxn id="56" idx="3"/>
            <a:endCxn id="52" idx="1"/>
          </p:cNvCxnSpPr>
          <p:nvPr/>
        </p:nvCxnSpPr>
        <p:spPr>
          <a:xfrm>
            <a:off x="7258896" y="2536650"/>
            <a:ext cx="6094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F6649EC6-D894-44E8-8022-77D1F417CE49}"/>
              </a:ext>
            </a:extLst>
          </p:cNvPr>
          <p:cNvCxnSpPr>
            <a:cxnSpLocks/>
            <a:stCxn id="59" idx="1"/>
            <a:endCxn id="61" idx="3"/>
          </p:cNvCxnSpPr>
          <p:nvPr/>
        </p:nvCxnSpPr>
        <p:spPr>
          <a:xfrm flipH="1">
            <a:off x="7275750" y="3807251"/>
            <a:ext cx="592627" cy="3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675B6E02-71C6-439B-89DA-759A3F726090}"/>
              </a:ext>
            </a:extLst>
          </p:cNvPr>
          <p:cNvCxnSpPr>
            <a:cxnSpLocks/>
            <a:stCxn id="52" idx="2"/>
            <a:endCxn id="59" idx="0"/>
          </p:cNvCxnSpPr>
          <p:nvPr/>
        </p:nvCxnSpPr>
        <p:spPr>
          <a:xfrm flipH="1">
            <a:off x="8746492" y="2829642"/>
            <a:ext cx="859" cy="684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7AD03048-6177-4F99-A0F6-8873D6F13C98}"/>
              </a:ext>
            </a:extLst>
          </p:cNvPr>
          <p:cNvSpPr txBox="1"/>
          <p:nvPr/>
        </p:nvSpPr>
        <p:spPr>
          <a:xfrm>
            <a:off x="2455555" y="2603657"/>
            <a:ext cx="761369" cy="369332"/>
          </a:xfrm>
          <a:prstGeom prst="rect">
            <a:avLst/>
          </a:prstGeom>
          <a:noFill/>
        </p:spPr>
        <p:txBody>
          <a:bodyPr wrap="square" rtlCol="0">
            <a:spAutoFit/>
          </a:bodyPr>
          <a:lstStyle/>
          <a:p>
            <a:r>
              <a:rPr lang="zh-CN" altLang="en-US" dirty="0"/>
              <a:t>裁剪</a:t>
            </a:r>
          </a:p>
        </p:txBody>
      </p:sp>
      <p:sp>
        <p:nvSpPr>
          <p:cNvPr id="86" name="文本框 85">
            <a:extLst>
              <a:ext uri="{FF2B5EF4-FFF2-40B4-BE49-F238E27FC236}">
                <a16:creationId xmlns:a16="http://schemas.microsoft.com/office/drawing/2014/main" id="{C2BC9FF3-C82E-4F3C-A849-D54C32E50017}"/>
              </a:ext>
            </a:extLst>
          </p:cNvPr>
          <p:cNvSpPr txBox="1"/>
          <p:nvPr/>
        </p:nvSpPr>
        <p:spPr>
          <a:xfrm>
            <a:off x="3644069" y="2574282"/>
            <a:ext cx="761369" cy="646331"/>
          </a:xfrm>
          <a:prstGeom prst="rect">
            <a:avLst/>
          </a:prstGeom>
          <a:noFill/>
        </p:spPr>
        <p:txBody>
          <a:bodyPr wrap="square" rtlCol="0">
            <a:spAutoFit/>
          </a:bodyPr>
          <a:lstStyle/>
          <a:p>
            <a:r>
              <a:rPr lang="en-US" altLang="zh-CN" dirty="0"/>
              <a:t>VQ-VAE</a:t>
            </a:r>
            <a:endParaRPr lang="zh-CN" altLang="en-US" dirty="0"/>
          </a:p>
        </p:txBody>
      </p:sp>
      <p:sp>
        <p:nvSpPr>
          <p:cNvPr id="105" name="文本框 104">
            <a:extLst>
              <a:ext uri="{FF2B5EF4-FFF2-40B4-BE49-F238E27FC236}">
                <a16:creationId xmlns:a16="http://schemas.microsoft.com/office/drawing/2014/main" id="{DB991539-19E0-4C8F-BAEB-76BB592E8CAF}"/>
              </a:ext>
            </a:extLst>
          </p:cNvPr>
          <p:cNvSpPr txBox="1"/>
          <p:nvPr/>
        </p:nvSpPr>
        <p:spPr>
          <a:xfrm>
            <a:off x="4871867" y="2574282"/>
            <a:ext cx="761369" cy="369332"/>
          </a:xfrm>
          <a:prstGeom prst="rect">
            <a:avLst/>
          </a:prstGeom>
          <a:noFill/>
        </p:spPr>
        <p:txBody>
          <a:bodyPr wrap="square" rtlCol="0">
            <a:spAutoFit/>
          </a:bodyPr>
          <a:lstStyle/>
          <a:p>
            <a:r>
              <a:rPr lang="zh-CN" altLang="en-US" dirty="0"/>
              <a:t>合并</a:t>
            </a:r>
          </a:p>
        </p:txBody>
      </p:sp>
      <p:cxnSp>
        <p:nvCxnSpPr>
          <p:cNvPr id="107" name="连接符: 肘形 106">
            <a:extLst>
              <a:ext uri="{FF2B5EF4-FFF2-40B4-BE49-F238E27FC236}">
                <a16:creationId xmlns:a16="http://schemas.microsoft.com/office/drawing/2014/main" id="{5F8F251C-60A8-4906-A940-9F1AFD88E706}"/>
              </a:ext>
            </a:extLst>
          </p:cNvPr>
          <p:cNvCxnSpPr>
            <a:stCxn id="51" idx="0"/>
            <a:endCxn id="56" idx="0"/>
          </p:cNvCxnSpPr>
          <p:nvPr/>
        </p:nvCxnSpPr>
        <p:spPr>
          <a:xfrm rot="5400000" flipH="1" flipV="1">
            <a:off x="4009088" y="-124419"/>
            <a:ext cx="2757" cy="4738914"/>
          </a:xfrm>
          <a:prstGeom prst="bentConnector3">
            <a:avLst>
              <a:gd name="adj1" fmla="val 839162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3AD07D06-4EC6-4A7A-BBE3-23F15C3ED87F}"/>
                  </a:ext>
                </a:extLst>
              </p:cNvPr>
              <p:cNvSpPr txBox="1"/>
              <p:nvPr/>
            </p:nvSpPr>
            <p:spPr>
              <a:xfrm>
                <a:off x="3319963" y="1634060"/>
                <a:ext cx="145206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109" name="文本框 108">
                <a:extLst>
                  <a:ext uri="{FF2B5EF4-FFF2-40B4-BE49-F238E27FC236}">
                    <a16:creationId xmlns:a16="http://schemas.microsoft.com/office/drawing/2014/main" id="{3AD07D06-4EC6-4A7A-BBE3-23F15C3ED87F}"/>
                  </a:ext>
                </a:extLst>
              </p:cNvPr>
              <p:cNvSpPr txBox="1">
                <a:spLocks noRot="1" noChangeAspect="1" noMove="1" noResize="1" noEditPoints="1" noAdjustHandles="1" noChangeArrowheads="1" noChangeShapeType="1" noTextEdit="1"/>
              </p:cNvSpPr>
              <p:nvPr/>
            </p:nvSpPr>
            <p:spPr>
              <a:xfrm>
                <a:off x="3319963" y="1634060"/>
                <a:ext cx="1452062" cy="369332"/>
              </a:xfrm>
              <a:prstGeom prst="rect">
                <a:avLst/>
              </a:prstGeom>
              <a:blipFill>
                <a:blip r:embed="rId8"/>
                <a:stretch>
                  <a:fillRect b="-6557"/>
                </a:stretch>
              </a:blipFill>
            </p:spPr>
            <p:txBody>
              <a:bodyPr/>
              <a:lstStyle/>
              <a:p>
                <a:r>
                  <a:rPr lang="zh-CN" altLang="en-US">
                    <a:noFill/>
                  </a:rPr>
                  <a:t> </a:t>
                </a:r>
              </a:p>
            </p:txBody>
          </p:sp>
        </mc:Fallback>
      </mc:AlternateContent>
      <p:sp>
        <p:nvSpPr>
          <p:cNvPr id="110" name="文本框 109">
            <a:extLst>
              <a:ext uri="{FF2B5EF4-FFF2-40B4-BE49-F238E27FC236}">
                <a16:creationId xmlns:a16="http://schemas.microsoft.com/office/drawing/2014/main" id="{AD60B523-4D31-462F-949E-2D82021A3D37}"/>
              </a:ext>
            </a:extLst>
          </p:cNvPr>
          <p:cNvSpPr txBox="1"/>
          <p:nvPr/>
        </p:nvSpPr>
        <p:spPr>
          <a:xfrm>
            <a:off x="8746492" y="2972989"/>
            <a:ext cx="1128356" cy="369332"/>
          </a:xfrm>
          <a:prstGeom prst="rect">
            <a:avLst/>
          </a:prstGeom>
          <a:noFill/>
        </p:spPr>
        <p:txBody>
          <a:bodyPr wrap="square" rtlCol="0">
            <a:spAutoFit/>
          </a:bodyPr>
          <a:lstStyle/>
          <a:p>
            <a:r>
              <a:rPr lang="zh-CN" altLang="en-US" dirty="0"/>
              <a:t>二值化</a:t>
            </a:r>
          </a:p>
        </p:txBody>
      </p:sp>
      <p:sp>
        <p:nvSpPr>
          <p:cNvPr id="111" name="文本框 110">
            <a:extLst>
              <a:ext uri="{FF2B5EF4-FFF2-40B4-BE49-F238E27FC236}">
                <a16:creationId xmlns:a16="http://schemas.microsoft.com/office/drawing/2014/main" id="{322AC2A6-C3EB-46C1-B200-BBDC25E059CA}"/>
              </a:ext>
            </a:extLst>
          </p:cNvPr>
          <p:cNvSpPr txBox="1"/>
          <p:nvPr/>
        </p:nvSpPr>
        <p:spPr>
          <a:xfrm>
            <a:off x="7275750" y="3886200"/>
            <a:ext cx="668571" cy="369332"/>
          </a:xfrm>
          <a:prstGeom prst="rect">
            <a:avLst/>
          </a:prstGeom>
          <a:noFill/>
        </p:spPr>
        <p:txBody>
          <a:bodyPr wrap="square" rtlCol="0">
            <a:spAutoFit/>
          </a:bodyPr>
          <a:lstStyle/>
          <a:p>
            <a:r>
              <a:rPr lang="zh-CN" altLang="en-US" dirty="0"/>
              <a:t>聚类</a:t>
            </a:r>
          </a:p>
        </p:txBody>
      </p:sp>
      <p:pic>
        <p:nvPicPr>
          <p:cNvPr id="113" name="图片 112">
            <a:extLst>
              <a:ext uri="{FF2B5EF4-FFF2-40B4-BE49-F238E27FC236}">
                <a16:creationId xmlns:a16="http://schemas.microsoft.com/office/drawing/2014/main" id="{3B15DE9D-E158-440F-A3DD-8AD029EB95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5520" y="3612895"/>
            <a:ext cx="1756232" cy="585983"/>
          </a:xfrm>
          <a:prstGeom prst="rect">
            <a:avLst/>
          </a:prstGeom>
        </p:spPr>
      </p:pic>
      <p:sp>
        <p:nvSpPr>
          <p:cNvPr id="114" name="文本框 113">
            <a:extLst>
              <a:ext uri="{FF2B5EF4-FFF2-40B4-BE49-F238E27FC236}">
                <a16:creationId xmlns:a16="http://schemas.microsoft.com/office/drawing/2014/main" id="{1AF3FFED-44BA-4B71-97E7-FBA97372DAE8}"/>
              </a:ext>
            </a:extLst>
          </p:cNvPr>
          <p:cNvSpPr txBox="1"/>
          <p:nvPr/>
        </p:nvSpPr>
        <p:spPr>
          <a:xfrm>
            <a:off x="1089886" y="2851281"/>
            <a:ext cx="984550" cy="369332"/>
          </a:xfrm>
          <a:prstGeom prst="rect">
            <a:avLst/>
          </a:prstGeom>
          <a:noFill/>
        </p:spPr>
        <p:txBody>
          <a:bodyPr wrap="square" rtlCol="0">
            <a:spAutoFit/>
          </a:bodyPr>
          <a:lstStyle/>
          <a:p>
            <a:r>
              <a:rPr lang="zh-CN" altLang="en-US" dirty="0"/>
              <a:t>原始图</a:t>
            </a:r>
          </a:p>
        </p:txBody>
      </p:sp>
      <p:sp>
        <p:nvSpPr>
          <p:cNvPr id="118" name="文本框 117">
            <a:extLst>
              <a:ext uri="{FF2B5EF4-FFF2-40B4-BE49-F238E27FC236}">
                <a16:creationId xmlns:a16="http://schemas.microsoft.com/office/drawing/2014/main" id="{64D144F9-8D8F-4CB6-B25F-D33BF2AC163A}"/>
              </a:ext>
            </a:extLst>
          </p:cNvPr>
          <p:cNvSpPr txBox="1"/>
          <p:nvPr/>
        </p:nvSpPr>
        <p:spPr>
          <a:xfrm>
            <a:off x="2985973" y="2874346"/>
            <a:ext cx="984550" cy="369332"/>
          </a:xfrm>
          <a:prstGeom prst="rect">
            <a:avLst/>
          </a:prstGeom>
          <a:noFill/>
        </p:spPr>
        <p:txBody>
          <a:bodyPr wrap="square" rtlCol="0">
            <a:spAutoFit/>
          </a:bodyPr>
          <a:lstStyle/>
          <a:p>
            <a:r>
              <a:rPr lang="zh-CN" altLang="en-US" dirty="0"/>
              <a:t>裁剪图</a:t>
            </a:r>
          </a:p>
        </p:txBody>
      </p:sp>
      <p:sp>
        <p:nvSpPr>
          <p:cNvPr id="119" name="文本框 118">
            <a:extLst>
              <a:ext uri="{FF2B5EF4-FFF2-40B4-BE49-F238E27FC236}">
                <a16:creationId xmlns:a16="http://schemas.microsoft.com/office/drawing/2014/main" id="{332304FC-D5D6-41C5-8373-CBB80191CEB7}"/>
              </a:ext>
            </a:extLst>
          </p:cNvPr>
          <p:cNvSpPr txBox="1"/>
          <p:nvPr/>
        </p:nvSpPr>
        <p:spPr>
          <a:xfrm>
            <a:off x="4223059" y="2879081"/>
            <a:ext cx="984550" cy="369332"/>
          </a:xfrm>
          <a:prstGeom prst="rect">
            <a:avLst/>
          </a:prstGeom>
          <a:noFill/>
        </p:spPr>
        <p:txBody>
          <a:bodyPr wrap="square" rtlCol="0">
            <a:spAutoFit/>
          </a:bodyPr>
          <a:lstStyle/>
          <a:p>
            <a:r>
              <a:rPr lang="zh-CN" altLang="en-US" dirty="0"/>
              <a:t>生成图</a:t>
            </a:r>
          </a:p>
        </p:txBody>
      </p:sp>
      <p:sp>
        <p:nvSpPr>
          <p:cNvPr id="120" name="文本框 119">
            <a:extLst>
              <a:ext uri="{FF2B5EF4-FFF2-40B4-BE49-F238E27FC236}">
                <a16:creationId xmlns:a16="http://schemas.microsoft.com/office/drawing/2014/main" id="{3009A0D5-6871-4F25-ADB4-02BB1656F313}"/>
              </a:ext>
            </a:extLst>
          </p:cNvPr>
          <p:cNvSpPr txBox="1"/>
          <p:nvPr/>
        </p:nvSpPr>
        <p:spPr>
          <a:xfrm>
            <a:off x="5896075" y="2874346"/>
            <a:ext cx="984550" cy="369332"/>
          </a:xfrm>
          <a:prstGeom prst="rect">
            <a:avLst/>
          </a:prstGeom>
          <a:noFill/>
        </p:spPr>
        <p:txBody>
          <a:bodyPr wrap="square" rtlCol="0">
            <a:spAutoFit/>
          </a:bodyPr>
          <a:lstStyle/>
          <a:p>
            <a:r>
              <a:rPr lang="zh-CN" altLang="en-US" dirty="0"/>
              <a:t>合成图</a:t>
            </a:r>
          </a:p>
        </p:txBody>
      </p:sp>
      <p:sp>
        <p:nvSpPr>
          <p:cNvPr id="121" name="文本框 120">
            <a:extLst>
              <a:ext uri="{FF2B5EF4-FFF2-40B4-BE49-F238E27FC236}">
                <a16:creationId xmlns:a16="http://schemas.microsoft.com/office/drawing/2014/main" id="{58D71B14-6AFA-42C4-801C-07EFF5448545}"/>
              </a:ext>
            </a:extLst>
          </p:cNvPr>
          <p:cNvSpPr txBox="1"/>
          <p:nvPr/>
        </p:nvSpPr>
        <p:spPr>
          <a:xfrm>
            <a:off x="9617011" y="2360645"/>
            <a:ext cx="984550" cy="369332"/>
          </a:xfrm>
          <a:prstGeom prst="rect">
            <a:avLst/>
          </a:prstGeom>
          <a:noFill/>
        </p:spPr>
        <p:txBody>
          <a:bodyPr wrap="square" rtlCol="0">
            <a:spAutoFit/>
          </a:bodyPr>
          <a:lstStyle/>
          <a:p>
            <a:r>
              <a:rPr lang="zh-CN" altLang="en-US" dirty="0"/>
              <a:t>残差图</a:t>
            </a:r>
          </a:p>
        </p:txBody>
      </p:sp>
      <p:sp>
        <p:nvSpPr>
          <p:cNvPr id="122" name="文本框 121">
            <a:extLst>
              <a:ext uri="{FF2B5EF4-FFF2-40B4-BE49-F238E27FC236}">
                <a16:creationId xmlns:a16="http://schemas.microsoft.com/office/drawing/2014/main" id="{258B5E3F-E090-4044-A3B6-CDFE1E9B6DFB}"/>
              </a:ext>
            </a:extLst>
          </p:cNvPr>
          <p:cNvSpPr txBox="1"/>
          <p:nvPr/>
        </p:nvSpPr>
        <p:spPr>
          <a:xfrm>
            <a:off x="9715324" y="3721220"/>
            <a:ext cx="984550" cy="369332"/>
          </a:xfrm>
          <a:prstGeom prst="rect">
            <a:avLst/>
          </a:prstGeom>
          <a:noFill/>
        </p:spPr>
        <p:txBody>
          <a:bodyPr wrap="square" rtlCol="0">
            <a:spAutoFit/>
          </a:bodyPr>
          <a:lstStyle/>
          <a:p>
            <a:r>
              <a:rPr lang="zh-CN" altLang="en-US" dirty="0"/>
              <a:t>二值图</a:t>
            </a:r>
          </a:p>
        </p:txBody>
      </p:sp>
      <p:sp>
        <p:nvSpPr>
          <p:cNvPr id="123" name="文本框 122">
            <a:extLst>
              <a:ext uri="{FF2B5EF4-FFF2-40B4-BE49-F238E27FC236}">
                <a16:creationId xmlns:a16="http://schemas.microsoft.com/office/drawing/2014/main" id="{324CD5C7-445C-44B5-B738-9A24D5B674EA}"/>
              </a:ext>
            </a:extLst>
          </p:cNvPr>
          <p:cNvSpPr txBox="1"/>
          <p:nvPr/>
        </p:nvSpPr>
        <p:spPr>
          <a:xfrm>
            <a:off x="5782529" y="4109046"/>
            <a:ext cx="1487621" cy="369332"/>
          </a:xfrm>
          <a:prstGeom prst="rect">
            <a:avLst/>
          </a:prstGeom>
          <a:noFill/>
        </p:spPr>
        <p:txBody>
          <a:bodyPr wrap="square" rtlCol="0">
            <a:spAutoFit/>
          </a:bodyPr>
          <a:lstStyle/>
          <a:p>
            <a:r>
              <a:rPr lang="zh-CN" altLang="en-US" dirty="0"/>
              <a:t>聚类示意图</a:t>
            </a:r>
          </a:p>
        </p:txBody>
      </p:sp>
    </p:spTree>
    <p:extLst>
      <p:ext uri="{BB962C8B-B14F-4D97-AF65-F5344CB8AC3E}">
        <p14:creationId xmlns:p14="http://schemas.microsoft.com/office/powerpoint/2010/main" val="32619578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8ADA70-05D3-477C-A421-44073ABAE73D}"/>
              </a:ext>
            </a:extLst>
          </p:cNvPr>
          <p:cNvSpPr/>
          <p:nvPr/>
        </p:nvSpPr>
        <p:spPr>
          <a:xfrm>
            <a:off x="4984433" y="3321279"/>
            <a:ext cx="2954655"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9B0D14"/>
                </a:solidFill>
                <a:effectLst/>
                <a:uLnTx/>
                <a:uFillTx/>
                <a:latin typeface="微软雅黑"/>
                <a:ea typeface="微软雅黑"/>
                <a:cs typeface="+mn-cs"/>
              </a:rPr>
              <a:t>结论分析</a:t>
            </a:r>
          </a:p>
        </p:txBody>
      </p:sp>
      <p:sp>
        <p:nvSpPr>
          <p:cNvPr id="4" name="文本框 3">
            <a:extLst>
              <a:ext uri="{FF2B5EF4-FFF2-40B4-BE49-F238E27FC236}">
                <a16:creationId xmlns:a16="http://schemas.microsoft.com/office/drawing/2014/main" id="{0361ED5D-817A-4BD7-B8D9-90A7B104CD72}"/>
              </a:ext>
            </a:extLst>
          </p:cNvPr>
          <p:cNvSpPr txBox="1"/>
          <p:nvPr/>
        </p:nvSpPr>
        <p:spPr>
          <a:xfrm>
            <a:off x="4984433" y="2551837"/>
            <a:ext cx="2618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第三部分</a:t>
            </a:r>
            <a:r>
              <a:rPr kumimoji="0" lang="zh-CN" altLang="en-US" sz="2800" b="0" i="0" u="none" strike="noStrike" kern="1200" cap="none" spc="-150" normalizeH="0" baseline="0" noProof="0" dirty="0">
                <a:ln>
                  <a:noFill/>
                </a:ln>
                <a:solidFill>
                  <a:srgbClr val="FF9900"/>
                </a:solidFill>
                <a:effectLst/>
                <a:uLnTx/>
                <a:uFillTx/>
                <a:latin typeface="微软雅黑"/>
                <a:ea typeface="微软雅黑"/>
                <a:cs typeface="+mn-cs"/>
                <a:sym typeface="Wingdings 3" panose="05040102010807070707" pitchFamily="18" charset="2"/>
              </a:rPr>
              <a:t></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9" name="PA-文本框 8">
            <a:extLst>
              <a:ext uri="{FF2B5EF4-FFF2-40B4-BE49-F238E27FC236}">
                <a16:creationId xmlns:a16="http://schemas.microsoft.com/office/drawing/2014/main" id="{8CCEA7F5-5F1F-4133-B0FC-9D38542CBB57}"/>
              </a:ext>
            </a:extLst>
          </p:cNvPr>
          <p:cNvSpPr txBox="1"/>
          <p:nvPr>
            <p:custDataLst>
              <p:tags r:id="rId1"/>
            </p:custDataLst>
          </p:nvPr>
        </p:nvSpPr>
        <p:spPr>
          <a:xfrm>
            <a:off x="2979688" y="2141108"/>
            <a:ext cx="2204674" cy="2620091"/>
          </a:xfrm>
          <a:custGeom>
            <a:avLst/>
            <a:gdLst/>
            <a:ahLst/>
            <a:cxnLst/>
            <a:rect l="l" t="t" r="r" b="b"/>
            <a:pathLst>
              <a:path w="2204674" h="2620091">
                <a:moveTo>
                  <a:pt x="54894" y="1761069"/>
                </a:moveTo>
                <a:lnTo>
                  <a:pt x="603837" y="1761069"/>
                </a:lnTo>
                <a:lnTo>
                  <a:pt x="599386" y="1778873"/>
                </a:lnTo>
                <a:cubicBezTo>
                  <a:pt x="584550" y="1840196"/>
                  <a:pt x="596914" y="1893112"/>
                  <a:pt x="636477" y="1937621"/>
                </a:cubicBezTo>
                <a:cubicBezTo>
                  <a:pt x="658237" y="1962348"/>
                  <a:pt x="683953" y="1979657"/>
                  <a:pt x="713626" y="1989548"/>
                </a:cubicBezTo>
                <a:lnTo>
                  <a:pt x="267053" y="2317430"/>
                </a:lnTo>
                <a:cubicBezTo>
                  <a:pt x="173090" y="2264020"/>
                  <a:pt x="106821" y="2193794"/>
                  <a:pt x="68247" y="2106755"/>
                </a:cubicBezTo>
                <a:cubicBezTo>
                  <a:pt x="26705" y="2006857"/>
                  <a:pt x="21265" y="1895090"/>
                  <a:pt x="51927" y="1771454"/>
                </a:cubicBezTo>
                <a:close/>
                <a:moveTo>
                  <a:pt x="2016253" y="1139428"/>
                </a:moveTo>
                <a:cubicBezTo>
                  <a:pt x="1959875" y="1185915"/>
                  <a:pt x="1909432" y="1233886"/>
                  <a:pt x="1864923" y="1283340"/>
                </a:cubicBezTo>
                <a:cubicBezTo>
                  <a:pt x="1838217" y="1313013"/>
                  <a:pt x="1817447" y="1338482"/>
                  <a:pt x="1802610" y="1359747"/>
                </a:cubicBezTo>
                <a:cubicBezTo>
                  <a:pt x="1787774" y="1381012"/>
                  <a:pt x="1773927" y="1403514"/>
                  <a:pt x="1761069" y="1427252"/>
                </a:cubicBezTo>
                <a:cubicBezTo>
                  <a:pt x="1748211" y="1450990"/>
                  <a:pt x="1738072" y="1475470"/>
                  <a:pt x="1730654" y="1500692"/>
                </a:cubicBezTo>
                <a:cubicBezTo>
                  <a:pt x="1723236" y="1525914"/>
                  <a:pt x="1720022" y="1550888"/>
                  <a:pt x="1721011" y="1575615"/>
                </a:cubicBezTo>
                <a:lnTo>
                  <a:pt x="1721011" y="1591935"/>
                </a:lnTo>
                <a:cubicBezTo>
                  <a:pt x="1722989" y="1618640"/>
                  <a:pt x="1722742" y="1647077"/>
                  <a:pt x="1720269" y="1677244"/>
                </a:cubicBezTo>
                <a:cubicBezTo>
                  <a:pt x="1717796" y="1707411"/>
                  <a:pt x="1712604" y="1739309"/>
                  <a:pt x="1704691" y="1772938"/>
                </a:cubicBezTo>
                <a:cubicBezTo>
                  <a:pt x="1676007" y="1885694"/>
                  <a:pt x="1627542" y="1982872"/>
                  <a:pt x="1559295" y="2064471"/>
                </a:cubicBezTo>
                <a:cubicBezTo>
                  <a:pt x="1491048" y="2146071"/>
                  <a:pt x="1410932" y="2213082"/>
                  <a:pt x="1318947" y="2265503"/>
                </a:cubicBezTo>
                <a:cubicBezTo>
                  <a:pt x="1226962" y="2317925"/>
                  <a:pt x="1127311" y="2356746"/>
                  <a:pt x="1019995" y="2381968"/>
                </a:cubicBezTo>
                <a:cubicBezTo>
                  <a:pt x="912680" y="2407190"/>
                  <a:pt x="805611" y="2419801"/>
                  <a:pt x="698789" y="2419801"/>
                </a:cubicBezTo>
                <a:cubicBezTo>
                  <a:pt x="684942" y="2419801"/>
                  <a:pt x="671342" y="2419306"/>
                  <a:pt x="657990" y="2418317"/>
                </a:cubicBezTo>
                <a:cubicBezTo>
                  <a:pt x="644637" y="2417328"/>
                  <a:pt x="631037" y="2416833"/>
                  <a:pt x="617190" y="2416833"/>
                </a:cubicBezTo>
                <a:cubicBezTo>
                  <a:pt x="614223" y="2415844"/>
                  <a:pt x="610761" y="2415350"/>
                  <a:pt x="606804" y="2415350"/>
                </a:cubicBezTo>
                <a:cubicBezTo>
                  <a:pt x="581088" y="2415350"/>
                  <a:pt x="552405" y="2418070"/>
                  <a:pt x="520754" y="2423510"/>
                </a:cubicBezTo>
                <a:cubicBezTo>
                  <a:pt x="489103" y="2428950"/>
                  <a:pt x="456710" y="2436615"/>
                  <a:pt x="423576" y="2446506"/>
                </a:cubicBezTo>
                <a:cubicBezTo>
                  <a:pt x="390442" y="2456397"/>
                  <a:pt x="356813" y="2467524"/>
                  <a:pt x="322689" y="2479888"/>
                </a:cubicBezTo>
                <a:cubicBezTo>
                  <a:pt x="288566" y="2492251"/>
                  <a:pt x="256173" y="2504862"/>
                  <a:pt x="225511" y="2517720"/>
                </a:cubicBezTo>
                <a:cubicBezTo>
                  <a:pt x="151330" y="2547393"/>
                  <a:pt x="76159" y="2581516"/>
                  <a:pt x="0" y="2620091"/>
                </a:cubicBezTo>
                <a:lnTo>
                  <a:pt x="835284" y="2005868"/>
                </a:lnTo>
                <a:cubicBezTo>
                  <a:pt x="871880" y="2002901"/>
                  <a:pt x="907240" y="1995977"/>
                  <a:pt x="941363" y="1985097"/>
                </a:cubicBezTo>
                <a:cubicBezTo>
                  <a:pt x="975486" y="1974217"/>
                  <a:pt x="1006890" y="1958639"/>
                  <a:pt x="1035573" y="1938363"/>
                </a:cubicBezTo>
                <a:cubicBezTo>
                  <a:pt x="1064257" y="1918087"/>
                  <a:pt x="1089232" y="1893854"/>
                  <a:pt x="1110497" y="1865665"/>
                </a:cubicBezTo>
                <a:cubicBezTo>
                  <a:pt x="1131762" y="1837476"/>
                  <a:pt x="1147835" y="1805083"/>
                  <a:pt x="1158715" y="1768487"/>
                </a:cubicBezTo>
                <a:close/>
                <a:moveTo>
                  <a:pt x="1244765" y="179519"/>
                </a:moveTo>
                <a:cubicBezTo>
                  <a:pt x="1281362" y="179519"/>
                  <a:pt x="1319194" y="180755"/>
                  <a:pt x="1358263" y="183228"/>
                </a:cubicBezTo>
                <a:cubicBezTo>
                  <a:pt x="1397332" y="185701"/>
                  <a:pt x="1436154" y="190399"/>
                  <a:pt x="1474728" y="197322"/>
                </a:cubicBezTo>
                <a:cubicBezTo>
                  <a:pt x="1513302" y="204246"/>
                  <a:pt x="1551135" y="213642"/>
                  <a:pt x="1588226" y="225511"/>
                </a:cubicBezTo>
                <a:cubicBezTo>
                  <a:pt x="1625317" y="237380"/>
                  <a:pt x="1660182" y="252217"/>
                  <a:pt x="1692822" y="270020"/>
                </a:cubicBezTo>
                <a:lnTo>
                  <a:pt x="1244765" y="600870"/>
                </a:lnTo>
                <a:cubicBezTo>
                  <a:pt x="1222016" y="594935"/>
                  <a:pt x="1196795" y="591968"/>
                  <a:pt x="1169100" y="591968"/>
                </a:cubicBezTo>
                <a:cubicBezTo>
                  <a:pt x="1140417" y="591968"/>
                  <a:pt x="1110497" y="596172"/>
                  <a:pt x="1079341" y="604579"/>
                </a:cubicBezTo>
                <a:cubicBezTo>
                  <a:pt x="1048184" y="612986"/>
                  <a:pt x="1019006" y="625350"/>
                  <a:pt x="991806" y="641670"/>
                </a:cubicBezTo>
                <a:cubicBezTo>
                  <a:pt x="964607" y="657990"/>
                  <a:pt x="940621" y="678019"/>
                  <a:pt x="919850" y="701757"/>
                </a:cubicBezTo>
                <a:cubicBezTo>
                  <a:pt x="899080" y="725495"/>
                  <a:pt x="885232" y="752200"/>
                  <a:pt x="878309" y="781873"/>
                </a:cubicBezTo>
                <a:lnTo>
                  <a:pt x="875342" y="792258"/>
                </a:lnTo>
                <a:lnTo>
                  <a:pt x="329365" y="792258"/>
                </a:lnTo>
                <a:lnTo>
                  <a:pt x="333816" y="774455"/>
                </a:lnTo>
                <a:cubicBezTo>
                  <a:pt x="357554" y="676535"/>
                  <a:pt x="400827" y="590485"/>
                  <a:pt x="463634" y="516303"/>
                </a:cubicBezTo>
                <a:cubicBezTo>
                  <a:pt x="526441" y="442121"/>
                  <a:pt x="600128" y="380056"/>
                  <a:pt x="684695" y="330107"/>
                </a:cubicBezTo>
                <a:cubicBezTo>
                  <a:pt x="769262" y="280159"/>
                  <a:pt x="860258" y="242573"/>
                  <a:pt x="957683" y="217351"/>
                </a:cubicBezTo>
                <a:cubicBezTo>
                  <a:pt x="1055108" y="192130"/>
                  <a:pt x="1150802" y="179519"/>
                  <a:pt x="1244765" y="179519"/>
                </a:cubicBezTo>
                <a:close/>
                <a:moveTo>
                  <a:pt x="2204674" y="0"/>
                </a:moveTo>
                <a:cubicBezTo>
                  <a:pt x="2201707" y="1978"/>
                  <a:pt x="2192063" y="10632"/>
                  <a:pt x="2175744" y="25963"/>
                </a:cubicBezTo>
                <a:cubicBezTo>
                  <a:pt x="2159424" y="41294"/>
                  <a:pt x="2139889" y="62065"/>
                  <a:pt x="2117140" y="88276"/>
                </a:cubicBezTo>
                <a:cubicBezTo>
                  <a:pt x="2094391" y="114486"/>
                  <a:pt x="2070406" y="145148"/>
                  <a:pt x="2045184" y="180261"/>
                </a:cubicBezTo>
                <a:cubicBezTo>
                  <a:pt x="2019962" y="215373"/>
                  <a:pt x="1997460" y="253206"/>
                  <a:pt x="1977679" y="293758"/>
                </a:cubicBezTo>
                <a:cubicBezTo>
                  <a:pt x="1957897" y="334311"/>
                  <a:pt x="1942319" y="377089"/>
                  <a:pt x="1930944" y="422092"/>
                </a:cubicBezTo>
                <a:cubicBezTo>
                  <a:pt x="1919570" y="467096"/>
                  <a:pt x="1916355" y="512841"/>
                  <a:pt x="1921301" y="559328"/>
                </a:cubicBezTo>
                <a:cubicBezTo>
                  <a:pt x="1922290" y="565263"/>
                  <a:pt x="1923032" y="571197"/>
                  <a:pt x="1923526" y="577132"/>
                </a:cubicBezTo>
                <a:cubicBezTo>
                  <a:pt x="1924021" y="583066"/>
                  <a:pt x="1924268" y="589001"/>
                  <a:pt x="1924268" y="594935"/>
                </a:cubicBezTo>
                <a:cubicBezTo>
                  <a:pt x="1931192" y="659226"/>
                  <a:pt x="1925257" y="730935"/>
                  <a:pt x="1906464" y="810062"/>
                </a:cubicBezTo>
                <a:cubicBezTo>
                  <a:pt x="1893606" y="862483"/>
                  <a:pt x="1872836" y="911938"/>
                  <a:pt x="1844152" y="958425"/>
                </a:cubicBezTo>
                <a:cubicBezTo>
                  <a:pt x="1815468" y="1004912"/>
                  <a:pt x="1781345" y="1047443"/>
                  <a:pt x="1741781" y="1086017"/>
                </a:cubicBezTo>
                <a:cubicBezTo>
                  <a:pt x="1702218" y="1124592"/>
                  <a:pt x="1658945" y="1159209"/>
                  <a:pt x="1611964" y="1189871"/>
                </a:cubicBezTo>
                <a:cubicBezTo>
                  <a:pt x="1564982" y="1220533"/>
                  <a:pt x="1517753" y="1246249"/>
                  <a:pt x="1470277" y="1267020"/>
                </a:cubicBezTo>
                <a:cubicBezTo>
                  <a:pt x="1519732" y="1289769"/>
                  <a:pt x="1560779" y="1315485"/>
                  <a:pt x="1593419" y="1344169"/>
                </a:cubicBezTo>
                <a:lnTo>
                  <a:pt x="885727" y="1863439"/>
                </a:lnTo>
                <a:cubicBezTo>
                  <a:pt x="949028" y="1809040"/>
                  <a:pt x="1000956" y="1758596"/>
                  <a:pt x="1041508" y="1712109"/>
                </a:cubicBezTo>
                <a:cubicBezTo>
                  <a:pt x="1066235" y="1684415"/>
                  <a:pt x="1084039" y="1661666"/>
                  <a:pt x="1094919" y="1643862"/>
                </a:cubicBezTo>
                <a:cubicBezTo>
                  <a:pt x="1105799" y="1626059"/>
                  <a:pt x="1113464" y="1608749"/>
                  <a:pt x="1117915" y="1591935"/>
                </a:cubicBezTo>
                <a:cubicBezTo>
                  <a:pt x="1122366" y="1575121"/>
                  <a:pt x="1122119" y="1559295"/>
                  <a:pt x="1117173" y="1544459"/>
                </a:cubicBezTo>
                <a:cubicBezTo>
                  <a:pt x="1112228" y="1529623"/>
                  <a:pt x="1100359" y="1518248"/>
                  <a:pt x="1081566" y="1510335"/>
                </a:cubicBezTo>
                <a:cubicBezTo>
                  <a:pt x="1058817" y="1500444"/>
                  <a:pt x="1048432" y="1493026"/>
                  <a:pt x="1050410" y="1488081"/>
                </a:cubicBezTo>
                <a:cubicBezTo>
                  <a:pt x="1017770" y="1478190"/>
                  <a:pt x="978701" y="1473245"/>
                  <a:pt x="933203" y="1473245"/>
                </a:cubicBezTo>
                <a:lnTo>
                  <a:pt x="663182" y="1473245"/>
                </a:lnTo>
                <a:lnTo>
                  <a:pt x="761102" y="1075632"/>
                </a:lnTo>
                <a:lnTo>
                  <a:pt x="1016286" y="1075632"/>
                </a:lnTo>
                <a:cubicBezTo>
                  <a:pt x="1107282" y="1075632"/>
                  <a:pt x="1181711" y="1054366"/>
                  <a:pt x="1239573" y="1011836"/>
                </a:cubicBezTo>
                <a:cubicBezTo>
                  <a:pt x="1297434" y="969305"/>
                  <a:pt x="1337740" y="903531"/>
                  <a:pt x="1360489" y="814513"/>
                </a:cubicBezTo>
                <a:cubicBezTo>
                  <a:pt x="1376314" y="749233"/>
                  <a:pt x="1368401" y="695822"/>
                  <a:pt x="1336750" y="654281"/>
                </a:cubicBezTo>
                <a:cubicBezTo>
                  <a:pt x="1334772" y="652302"/>
                  <a:pt x="1333041" y="650324"/>
                  <a:pt x="1331558" y="648346"/>
                </a:cubicBezTo>
                <a:cubicBezTo>
                  <a:pt x="1330074" y="646368"/>
                  <a:pt x="1328838" y="644884"/>
                  <a:pt x="1327849" y="643895"/>
                </a:cubicBezTo>
                <a:lnTo>
                  <a:pt x="1769970" y="320464"/>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3900" b="0" i="0" u="none" strike="noStrike" kern="1200" cap="none" spc="0" normalizeH="0" baseline="0" noProof="0">
              <a:ln>
                <a:noFill/>
              </a:ln>
              <a:solidFill>
                <a:srgbClr val="9B0D14"/>
              </a:solidFill>
              <a:effectLst/>
              <a:uLnTx/>
              <a:uFillTx/>
              <a:latin typeface="Facon" pitchFamily="2" charset="0"/>
              <a:ea typeface="微软雅黑 Light"/>
              <a:cs typeface="+mn-cs"/>
            </a:endParaRPr>
          </a:p>
        </p:txBody>
      </p:sp>
    </p:spTree>
    <p:extLst>
      <p:ext uri="{BB962C8B-B14F-4D97-AF65-F5344CB8AC3E}">
        <p14:creationId xmlns:p14="http://schemas.microsoft.com/office/powerpoint/2010/main" val="3485054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37D382-17FC-4BB1-8DC2-3DA00ADD5C3A}"/>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ACD59F64-AEB9-4978-97F9-6957D22FC0C8}"/>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D961FCBF-D3A2-4289-A9C9-C2ED3BFA79FD}"/>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1CCFEA4D-E37C-4BC3-B8B5-3F9574E702DB}"/>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F51ED3BF-A9CC-4471-8910-30F86F59D37C}"/>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实验结果</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1DB7152B-2D5E-437F-ABC4-BF811CBF2FE7}"/>
              </a:ext>
            </a:extLst>
          </p:cNvPr>
          <p:cNvSpPr txBox="1"/>
          <p:nvPr/>
        </p:nvSpPr>
        <p:spPr>
          <a:xfrm>
            <a:off x="648362" y="1324406"/>
            <a:ext cx="1370888" cy="400110"/>
          </a:xfrm>
          <a:prstGeom prst="rect">
            <a:avLst/>
          </a:prstGeom>
          <a:noFill/>
        </p:spPr>
        <p:txBody>
          <a:bodyPr wrap="none" rtlCol="0">
            <a:spAutoFit/>
          </a:bodyPr>
          <a:lstStyle/>
          <a:p>
            <a:pPr lvl="0">
              <a:defRPr/>
            </a:pPr>
            <a:r>
              <a:rPr kumimoji="0" lang="zh-CN" altLang="en-US" sz="2000" b="0" i="0" u="none" strike="noStrike" kern="1200" cap="none" spc="-150" normalizeH="0" baseline="0" noProof="0" dirty="0">
                <a:ln>
                  <a:noFill/>
                </a:ln>
                <a:solidFill>
                  <a:srgbClr val="9B0D14"/>
                </a:solidFill>
                <a:effectLst/>
                <a:uLnTx/>
                <a:uFillTx/>
                <a:latin typeface="微软雅黑"/>
                <a:ea typeface="微软雅黑"/>
                <a:cs typeface="+mn-cs"/>
              </a:rPr>
              <a:t>结果示意图</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4" name="组合 13">
            <a:extLst>
              <a:ext uri="{FF2B5EF4-FFF2-40B4-BE49-F238E27FC236}">
                <a16:creationId xmlns:a16="http://schemas.microsoft.com/office/drawing/2014/main" id="{DC8EE090-D405-443D-9EC7-224437DBF9DC}"/>
              </a:ext>
            </a:extLst>
          </p:cNvPr>
          <p:cNvGrpSpPr/>
          <p:nvPr/>
        </p:nvGrpSpPr>
        <p:grpSpPr>
          <a:xfrm>
            <a:off x="762036" y="1845220"/>
            <a:ext cx="1725168" cy="0"/>
            <a:chOff x="1211072" y="2722880"/>
            <a:chExt cx="1725168" cy="0"/>
          </a:xfrm>
        </p:grpSpPr>
        <p:cxnSp>
          <p:nvCxnSpPr>
            <p:cNvPr id="15" name="直接连接符 14">
              <a:extLst>
                <a:ext uri="{FF2B5EF4-FFF2-40B4-BE49-F238E27FC236}">
                  <a16:creationId xmlns:a16="http://schemas.microsoft.com/office/drawing/2014/main" id="{AAF917BE-C74F-4812-ADAB-D8514C2CABD0}"/>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1BE5DF1-2C6F-4FD0-B82E-34CC6F6B9E80}"/>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17" name="图片 16">
            <a:extLst>
              <a:ext uri="{FF2B5EF4-FFF2-40B4-BE49-F238E27FC236}">
                <a16:creationId xmlns:a16="http://schemas.microsoft.com/office/drawing/2014/main" id="{92FA7BCC-35A4-42C8-9CF7-1F219C132F1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36" y="2121535"/>
            <a:ext cx="5274310" cy="1757680"/>
          </a:xfrm>
          <a:prstGeom prst="rect">
            <a:avLst/>
          </a:prstGeom>
          <a:noFill/>
          <a:ln>
            <a:noFill/>
          </a:ln>
        </p:spPr>
      </p:pic>
      <p:pic>
        <p:nvPicPr>
          <p:cNvPr id="18" name="图片 17">
            <a:extLst>
              <a:ext uri="{FF2B5EF4-FFF2-40B4-BE49-F238E27FC236}">
                <a16:creationId xmlns:a16="http://schemas.microsoft.com/office/drawing/2014/main" id="{C2363027-F826-4FEC-BCF3-7F361201559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1753" y="2121535"/>
            <a:ext cx="5274310" cy="1759585"/>
          </a:xfrm>
          <a:prstGeom prst="rect">
            <a:avLst/>
          </a:prstGeom>
          <a:noFill/>
          <a:ln>
            <a:noFill/>
          </a:ln>
        </p:spPr>
      </p:pic>
      <p:pic>
        <p:nvPicPr>
          <p:cNvPr id="19" name="图片 18">
            <a:extLst>
              <a:ext uri="{FF2B5EF4-FFF2-40B4-BE49-F238E27FC236}">
                <a16:creationId xmlns:a16="http://schemas.microsoft.com/office/drawing/2014/main" id="{988DEFEF-BB09-4712-9777-4951E469F60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36" y="4155529"/>
            <a:ext cx="5274310" cy="1759585"/>
          </a:xfrm>
          <a:prstGeom prst="rect">
            <a:avLst/>
          </a:prstGeom>
          <a:noFill/>
          <a:ln>
            <a:noFill/>
          </a:ln>
        </p:spPr>
      </p:pic>
      <p:pic>
        <p:nvPicPr>
          <p:cNvPr id="20" name="图片 19">
            <a:extLst>
              <a:ext uri="{FF2B5EF4-FFF2-40B4-BE49-F238E27FC236}">
                <a16:creationId xmlns:a16="http://schemas.microsoft.com/office/drawing/2014/main" id="{EB6272EF-9BA4-4E7C-8B6F-5C46D5DB3FB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01753" y="4155528"/>
            <a:ext cx="5277383" cy="1759586"/>
          </a:xfrm>
          <a:prstGeom prst="rect">
            <a:avLst/>
          </a:prstGeom>
          <a:noFill/>
          <a:ln>
            <a:noFill/>
          </a:ln>
        </p:spPr>
      </p:pic>
    </p:spTree>
    <p:extLst>
      <p:ext uri="{BB962C8B-B14F-4D97-AF65-F5344CB8AC3E}">
        <p14:creationId xmlns:p14="http://schemas.microsoft.com/office/powerpoint/2010/main" val="2313626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37D382-17FC-4BB1-8DC2-3DA00ADD5C3A}"/>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ACD59F64-AEB9-4978-97F9-6957D22FC0C8}"/>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D961FCBF-D3A2-4289-A9C9-C2ED3BFA79FD}"/>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1CCFEA4D-E37C-4BC3-B8B5-3F9574E702DB}"/>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F51ED3BF-A9CC-4471-8910-30F86F59D37C}"/>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9B0D14"/>
                </a:solidFill>
                <a:latin typeface="微软雅黑"/>
                <a:ea typeface="微软雅黑"/>
              </a:rPr>
              <a:t>实验结果</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13" name="文本框 12">
            <a:extLst>
              <a:ext uri="{FF2B5EF4-FFF2-40B4-BE49-F238E27FC236}">
                <a16:creationId xmlns:a16="http://schemas.microsoft.com/office/drawing/2014/main" id="{1DB7152B-2D5E-437F-ABC4-BF811CBF2FE7}"/>
              </a:ext>
            </a:extLst>
          </p:cNvPr>
          <p:cNvSpPr txBox="1"/>
          <p:nvPr/>
        </p:nvSpPr>
        <p:spPr>
          <a:xfrm>
            <a:off x="648362" y="1324406"/>
            <a:ext cx="659155" cy="400110"/>
          </a:xfrm>
          <a:prstGeom prst="rect">
            <a:avLst/>
          </a:prstGeom>
          <a:noFill/>
        </p:spPr>
        <p:txBody>
          <a:bodyPr wrap="none" rtlCol="0">
            <a:spAutoFit/>
          </a:bodyPr>
          <a:lstStyle/>
          <a:p>
            <a:pPr lvl="0">
              <a:defRPr/>
            </a:pPr>
            <a:r>
              <a:rPr kumimoji="0" lang="zh-CN" altLang="en-US" sz="2000" b="0" i="0" u="none" strike="noStrike" kern="1200" cap="none" spc="-150" normalizeH="0" baseline="0" noProof="0" dirty="0">
                <a:ln>
                  <a:noFill/>
                </a:ln>
                <a:solidFill>
                  <a:srgbClr val="9B0D14"/>
                </a:solidFill>
                <a:effectLst/>
                <a:uLnTx/>
                <a:uFillTx/>
                <a:latin typeface="微软雅黑"/>
                <a:ea typeface="微软雅黑"/>
                <a:cs typeface="+mn-cs"/>
              </a:rPr>
              <a:t>分析</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14" name="组合 13">
            <a:extLst>
              <a:ext uri="{FF2B5EF4-FFF2-40B4-BE49-F238E27FC236}">
                <a16:creationId xmlns:a16="http://schemas.microsoft.com/office/drawing/2014/main" id="{DC8EE090-D405-443D-9EC7-224437DBF9DC}"/>
              </a:ext>
            </a:extLst>
          </p:cNvPr>
          <p:cNvGrpSpPr/>
          <p:nvPr/>
        </p:nvGrpSpPr>
        <p:grpSpPr>
          <a:xfrm>
            <a:off x="762036" y="1845220"/>
            <a:ext cx="1725168" cy="0"/>
            <a:chOff x="1211072" y="2722880"/>
            <a:chExt cx="1725168" cy="0"/>
          </a:xfrm>
        </p:grpSpPr>
        <p:cxnSp>
          <p:nvCxnSpPr>
            <p:cNvPr id="15" name="直接连接符 14">
              <a:extLst>
                <a:ext uri="{FF2B5EF4-FFF2-40B4-BE49-F238E27FC236}">
                  <a16:creationId xmlns:a16="http://schemas.microsoft.com/office/drawing/2014/main" id="{AAF917BE-C74F-4812-ADAB-D8514C2CABD0}"/>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1BE5DF1-2C6F-4FD0-B82E-34CC6F6B9E80}"/>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1" name="矩形 20">
            <a:extLst>
              <a:ext uri="{FF2B5EF4-FFF2-40B4-BE49-F238E27FC236}">
                <a16:creationId xmlns:a16="http://schemas.microsoft.com/office/drawing/2014/main" id="{140E752A-1F04-4F91-BD8D-8AEDCC503EF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2" name="矩形 21">
            <a:extLst>
              <a:ext uri="{FF2B5EF4-FFF2-40B4-BE49-F238E27FC236}">
                <a16:creationId xmlns:a16="http://schemas.microsoft.com/office/drawing/2014/main" id="{59257BAF-53C3-40C1-86AA-477C4C371676}"/>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EAD678F8-DF43-4E8F-821F-B5F5E44E832D}"/>
                  </a:ext>
                </a:extLst>
              </p:cNvPr>
              <p:cNvSpPr/>
              <p:nvPr/>
            </p:nvSpPr>
            <p:spPr>
              <a:xfrm>
                <a:off x="1071893" y="2226922"/>
                <a:ext cx="10048213" cy="1325491"/>
              </a:xfrm>
              <a:prstGeom prst="rect">
                <a:avLst/>
              </a:prstGeom>
            </p:spPr>
            <p:txBody>
              <a:bodyPr wrap="square">
                <a:spAutoFit/>
              </a:bodyPr>
              <a:lstStyle/>
              <a:p>
                <a:r>
                  <a:rPr lang="zh-CN" altLang="zh-CN" dirty="0"/>
                  <a:t>实验发现我们的方法可以找出异物所在的具体位置。如果</a:t>
                </a:r>
                <a:r>
                  <a:rPr lang="en-US" altLang="zh-CN" dirty="0"/>
                  <a:t>TP</a:t>
                </a:r>
                <a:r>
                  <a:rPr lang="zh-CN" altLang="zh-CN" dirty="0"/>
                  <a:t>代表检出的正确目标数，</a:t>
                </a:r>
                <a:r>
                  <a:rPr lang="en-US" altLang="zh-CN" dirty="0"/>
                  <a:t>FN</a:t>
                </a:r>
                <a:r>
                  <a:rPr lang="zh-CN" altLang="zh-CN" dirty="0"/>
                  <a:t>代表真实目标没有检出的个数，真正阳率为</a:t>
                </a:r>
                <a14:m>
                  <m:oMath xmlns:m="http://schemas.openxmlformats.org/officeDocument/2006/math">
                    <m:r>
                      <a:rPr lang="en-US" altLang="zh-CN" i="1">
                        <a:latin typeface="Cambria Math" panose="02040503050406030204" pitchFamily="18" charset="0"/>
                      </a:rPr>
                      <m:t>𝑇𝑃𝑅</m:t>
                    </m:r>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𝑇𝑃</m:t>
                        </m:r>
                      </m:num>
                      <m:den>
                        <m:r>
                          <a:rPr lang="en-US" altLang="zh-CN" i="1">
                            <a:latin typeface="Cambria Math" panose="02040503050406030204" pitchFamily="18" charset="0"/>
                          </a:rPr>
                          <m:t>𝑇𝑃</m:t>
                        </m:r>
                        <m:r>
                          <a:rPr lang="en-US" altLang="zh-CN" i="1">
                            <a:latin typeface="Cambria Math" panose="02040503050406030204" pitchFamily="18" charset="0"/>
                          </a:rPr>
                          <m:t>+</m:t>
                        </m:r>
                        <m:r>
                          <a:rPr lang="en-US" altLang="zh-CN" i="1">
                            <a:latin typeface="Cambria Math" panose="02040503050406030204" pitchFamily="18" charset="0"/>
                          </a:rPr>
                          <m:t>𝐹𝑁</m:t>
                        </m:r>
                      </m:den>
                    </m:f>
                    <m:r>
                      <a:rPr lang="zh-CN" altLang="zh-CN">
                        <a:latin typeface="Cambria Math" panose="02040503050406030204" pitchFamily="18" charset="0"/>
                      </a:rPr>
                      <m:t>。</m:t>
                    </m:r>
                  </m:oMath>
                </a14:m>
                <a:r>
                  <a:rPr lang="zh-CN" altLang="zh-CN" dirty="0"/>
                  <a:t>为了能确定正确目标检出的样本的数量，我们只要能找出一个预测簇内有</a:t>
                </a:r>
                <a:r>
                  <a:rPr lang="en-US" altLang="zh-CN" dirty="0"/>
                  <a:t>70%</a:t>
                </a:r>
                <a:r>
                  <a:rPr lang="zh-CN" altLang="zh-CN" dirty="0"/>
                  <a:t>的样本在正确目标区域内就可以了，并将检测出来的目标区域标记为正确检出区域，否则标记为漏检区域。实验结果表明我们的方法的</a:t>
                </a:r>
                <a14:m>
                  <m:oMath xmlns:m="http://schemas.openxmlformats.org/officeDocument/2006/math">
                    <m:r>
                      <a:rPr lang="en-US" altLang="zh-CN" b="0" i="1" smtClean="0">
                        <a:latin typeface="Cambria Math" panose="02040503050406030204" pitchFamily="18" charset="0"/>
                      </a:rPr>
                      <m:t>𝑇𝑃𝑅</m:t>
                    </m:r>
                  </m:oMath>
                </a14:m>
                <a:r>
                  <a:rPr lang="zh-CN" altLang="zh-CN" dirty="0"/>
                  <a:t>为</a:t>
                </a:r>
                <a:r>
                  <a:rPr lang="en-US" altLang="zh-CN" dirty="0"/>
                  <a:t>65.5%</a:t>
                </a:r>
                <a:endParaRPr lang="zh-CN" altLang="zh-CN" dirty="0"/>
              </a:p>
            </p:txBody>
          </p:sp>
        </mc:Choice>
        <mc:Fallback xmlns="">
          <p:sp>
            <p:nvSpPr>
              <p:cNvPr id="23" name="矩形 22">
                <a:extLst>
                  <a:ext uri="{FF2B5EF4-FFF2-40B4-BE49-F238E27FC236}">
                    <a16:creationId xmlns:a16="http://schemas.microsoft.com/office/drawing/2014/main" id="{EAD678F8-DF43-4E8F-821F-B5F5E44E832D}"/>
                  </a:ext>
                </a:extLst>
              </p:cNvPr>
              <p:cNvSpPr>
                <a:spLocks noRot="1" noChangeAspect="1" noMove="1" noResize="1" noEditPoints="1" noAdjustHandles="1" noChangeArrowheads="1" noChangeShapeType="1" noTextEdit="1"/>
              </p:cNvSpPr>
              <p:nvPr/>
            </p:nvSpPr>
            <p:spPr>
              <a:xfrm>
                <a:off x="1071893" y="2226922"/>
                <a:ext cx="10048213" cy="1325491"/>
              </a:xfrm>
              <a:prstGeom prst="rect">
                <a:avLst/>
              </a:prstGeom>
              <a:blipFill>
                <a:blip r:embed="rId3"/>
                <a:stretch>
                  <a:fillRect l="-546" t="-2294" r="-485" b="-5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5323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D37D382-17FC-4BB1-8DC2-3DA00ADD5C3A}"/>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ACD59F64-AEB9-4978-97F9-6957D22FC0C8}"/>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D961FCBF-D3A2-4289-A9C9-C2ED3BFA79FD}"/>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1CCFEA4D-E37C-4BC3-B8B5-3F9574E702DB}"/>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F51ED3BF-A9CC-4471-8910-30F86F59D37C}"/>
              </a:ext>
            </a:extLst>
          </p:cNvPr>
          <p:cNvSpPr txBox="1"/>
          <p:nvPr/>
        </p:nvSpPr>
        <p:spPr>
          <a:xfrm>
            <a:off x="412147" y="800100"/>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未来工作</a:t>
            </a:r>
          </a:p>
        </p:txBody>
      </p:sp>
      <p:sp>
        <p:nvSpPr>
          <p:cNvPr id="21" name="矩形 20">
            <a:extLst>
              <a:ext uri="{FF2B5EF4-FFF2-40B4-BE49-F238E27FC236}">
                <a16:creationId xmlns:a16="http://schemas.microsoft.com/office/drawing/2014/main" id="{140E752A-1F04-4F91-BD8D-8AEDCC503EF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2" name="矩形 21">
            <a:extLst>
              <a:ext uri="{FF2B5EF4-FFF2-40B4-BE49-F238E27FC236}">
                <a16:creationId xmlns:a16="http://schemas.microsoft.com/office/drawing/2014/main" id="{59257BAF-53C3-40C1-86AA-477C4C371676}"/>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3" name="矩形 22">
            <a:extLst>
              <a:ext uri="{FF2B5EF4-FFF2-40B4-BE49-F238E27FC236}">
                <a16:creationId xmlns:a16="http://schemas.microsoft.com/office/drawing/2014/main" id="{EAD678F8-DF43-4E8F-821F-B5F5E44E832D}"/>
              </a:ext>
            </a:extLst>
          </p:cNvPr>
          <p:cNvSpPr/>
          <p:nvPr/>
        </p:nvSpPr>
        <p:spPr>
          <a:xfrm>
            <a:off x="1071893" y="2226922"/>
            <a:ext cx="10048213" cy="1754326"/>
          </a:xfrm>
          <a:prstGeom prst="rect">
            <a:avLst/>
          </a:prstGeom>
        </p:spPr>
        <p:txBody>
          <a:bodyPr wrap="square">
            <a:spAutoFit/>
          </a:bodyPr>
          <a:lstStyle/>
          <a:p>
            <a:r>
              <a:rPr lang="zh-CN" altLang="en-US" dirty="0"/>
              <a:t>提出了基于背景重建的异物检测方法，实现了对异物的搜索和定位。但是同时也发现了如下几点问题。首先，背景重建的方法不能明确重建背景的模式，不能对已学习的特征进行有效建模。其次，尽管使用了盒式滤波、</a:t>
            </a:r>
            <a:r>
              <a:rPr lang="en-US" altLang="zh-CN" dirty="0"/>
              <a:t>DBSCAN</a:t>
            </a:r>
            <a:r>
              <a:rPr lang="zh-CN" altLang="en-US" dirty="0"/>
              <a:t>等去噪处理，背景重建方法对于噪声比较敏感。再次，由于异物的标定主要评鉴主观经验，本方法坚定出的异常特征可能不符合实际异物的特征。最后，由于异常特征的尺度变化大、纹理形状特征可能与正常特征存在混淆，因此未来工作可能需要在提升准确率和降低虚警率进行进一步研究。</a:t>
            </a:r>
            <a:endParaRPr lang="zh-CN" altLang="zh-CN" dirty="0"/>
          </a:p>
        </p:txBody>
      </p:sp>
    </p:spTree>
    <p:extLst>
      <p:ext uri="{BB962C8B-B14F-4D97-AF65-F5344CB8AC3E}">
        <p14:creationId xmlns:p14="http://schemas.microsoft.com/office/powerpoint/2010/main" val="2153260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2C227F05-5082-40ED-85A6-85B3EEB39EF2}"/>
              </a:ext>
            </a:extLst>
          </p:cNvPr>
          <p:cNvSpPr/>
          <p:nvPr/>
        </p:nvSpPr>
        <p:spPr>
          <a:xfrm>
            <a:off x="887104" y="2769215"/>
            <a:ext cx="1718935"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prstClr val="white"/>
                </a:solidFill>
                <a:effectLst/>
                <a:uLnTx/>
                <a:uFillTx/>
                <a:latin typeface="微软雅黑"/>
                <a:ea typeface="微软雅黑"/>
                <a:cs typeface="+mn-cs"/>
              </a:rPr>
              <a:t>目录</a:t>
            </a:r>
          </a:p>
        </p:txBody>
      </p:sp>
      <p:sp>
        <p:nvSpPr>
          <p:cNvPr id="9" name="文本框 8">
            <a:extLst>
              <a:ext uri="{FF2B5EF4-FFF2-40B4-BE49-F238E27FC236}">
                <a16:creationId xmlns:a16="http://schemas.microsoft.com/office/drawing/2014/main" id="{643B749D-1289-4161-8FDC-D23F2DFA68DC}"/>
              </a:ext>
            </a:extLst>
          </p:cNvPr>
          <p:cNvSpPr txBox="1"/>
          <p:nvPr/>
        </p:nvSpPr>
        <p:spPr>
          <a:xfrm>
            <a:off x="793136" y="3692545"/>
            <a:ext cx="190686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a:ea typeface="微软雅黑"/>
                <a:cs typeface="+mn-cs"/>
              </a:rPr>
              <a:t>CONTENTS</a:t>
            </a:r>
            <a:endParaRPr kumimoji="0" lang="zh-CN" altLang="en-US" sz="2400" b="0" i="0" u="none" strike="noStrike" kern="1200" cap="none" spc="0" normalizeH="0" baseline="0" noProof="0" dirty="0">
              <a:ln>
                <a:noFill/>
              </a:ln>
              <a:solidFill>
                <a:prstClr val="white"/>
              </a:solidFill>
              <a:effectLst/>
              <a:uLnTx/>
              <a:uFillTx/>
              <a:latin typeface="微软雅黑"/>
              <a:ea typeface="微软雅黑"/>
              <a:cs typeface="+mn-cs"/>
            </a:endParaRPr>
          </a:p>
        </p:txBody>
      </p:sp>
      <p:grpSp>
        <p:nvGrpSpPr>
          <p:cNvPr id="10" name="组合 9">
            <a:extLst>
              <a:ext uri="{FF2B5EF4-FFF2-40B4-BE49-F238E27FC236}">
                <a16:creationId xmlns:a16="http://schemas.microsoft.com/office/drawing/2014/main" id="{A4CE501F-9A61-42FC-BB2A-015A59C0FD7B}"/>
              </a:ext>
            </a:extLst>
          </p:cNvPr>
          <p:cNvGrpSpPr/>
          <p:nvPr/>
        </p:nvGrpSpPr>
        <p:grpSpPr>
          <a:xfrm>
            <a:off x="413942" y="286456"/>
            <a:ext cx="1489749" cy="461666"/>
            <a:chOff x="5535168" y="881263"/>
            <a:chExt cx="5169408" cy="1601975"/>
          </a:xfrm>
          <a:solidFill>
            <a:schemeClr val="bg1"/>
          </a:solidFill>
        </p:grpSpPr>
        <p:sp>
          <p:nvSpPr>
            <p:cNvPr id="11" name="任意多边形: 形状 10">
              <a:extLst>
                <a:ext uri="{FF2B5EF4-FFF2-40B4-BE49-F238E27FC236}">
                  <a16:creationId xmlns:a16="http://schemas.microsoft.com/office/drawing/2014/main" id="{4E414181-4CF2-4B5C-B8D9-61A19783489F}"/>
                </a:ext>
              </a:extLst>
            </p:cNvPr>
            <p:cNvSpPr/>
            <p:nvPr/>
          </p:nvSpPr>
          <p:spPr>
            <a:xfrm>
              <a:off x="7399396" y="987961"/>
              <a:ext cx="3305180" cy="1086861"/>
            </a:xfrm>
            <a:custGeom>
              <a:avLst/>
              <a:gdLst>
                <a:gd name="connsiteX0" fmla="*/ 3033140 w 3305180"/>
                <a:gd name="connsiteY0" fmla="*/ 842638 h 1086861"/>
                <a:gd name="connsiteX1" fmla="*/ 3007828 w 3305180"/>
                <a:gd name="connsiteY1" fmla="*/ 847860 h 1086861"/>
                <a:gd name="connsiteX2" fmla="*/ 2833181 w 3305180"/>
                <a:gd name="connsiteY2" fmla="*/ 908084 h 1086861"/>
                <a:gd name="connsiteX3" fmla="*/ 2803069 w 3305180"/>
                <a:gd name="connsiteY3" fmla="*/ 929162 h 1086861"/>
                <a:gd name="connsiteX4" fmla="*/ 2806081 w 3305180"/>
                <a:gd name="connsiteY4" fmla="*/ 959273 h 1086861"/>
                <a:gd name="connsiteX5" fmla="*/ 2950616 w 3305180"/>
                <a:gd name="connsiteY5" fmla="*/ 1010464 h 1086861"/>
                <a:gd name="connsiteX6" fmla="*/ 3022884 w 3305180"/>
                <a:gd name="connsiteY6" fmla="*/ 974329 h 1086861"/>
                <a:gd name="connsiteX7" fmla="*/ 3056007 w 3305180"/>
                <a:gd name="connsiteY7" fmla="*/ 893028 h 1086861"/>
                <a:gd name="connsiteX8" fmla="*/ 3033140 w 3305180"/>
                <a:gd name="connsiteY8" fmla="*/ 842638 h 1086861"/>
                <a:gd name="connsiteX9" fmla="*/ 1348679 w 3305180"/>
                <a:gd name="connsiteY9" fmla="*/ 817749 h 1086861"/>
                <a:gd name="connsiteX10" fmla="*/ 1460091 w 3305180"/>
                <a:gd name="connsiteY10" fmla="*/ 853882 h 1086861"/>
                <a:gd name="connsiteX11" fmla="*/ 1487191 w 3305180"/>
                <a:gd name="connsiteY11" fmla="*/ 905073 h 1086861"/>
                <a:gd name="connsiteX12" fmla="*/ 1436002 w 3305180"/>
                <a:gd name="connsiteY12" fmla="*/ 974329 h 1086861"/>
                <a:gd name="connsiteX13" fmla="*/ 1402880 w 3305180"/>
                <a:gd name="connsiteY13" fmla="*/ 950240 h 1086861"/>
                <a:gd name="connsiteX14" fmla="*/ 1330612 w 3305180"/>
                <a:gd name="connsiteY14" fmla="*/ 850871 h 1086861"/>
                <a:gd name="connsiteX15" fmla="*/ 1318567 w 3305180"/>
                <a:gd name="connsiteY15" fmla="*/ 829794 h 1086861"/>
                <a:gd name="connsiteX16" fmla="*/ 1348679 w 3305180"/>
                <a:gd name="connsiteY16" fmla="*/ 817749 h 1086861"/>
                <a:gd name="connsiteX17" fmla="*/ 2297195 w 3305180"/>
                <a:gd name="connsiteY17" fmla="*/ 664180 h 1086861"/>
                <a:gd name="connsiteX18" fmla="*/ 2417640 w 3305180"/>
                <a:gd name="connsiteY18" fmla="*/ 760537 h 1086861"/>
                <a:gd name="connsiteX19" fmla="*/ 2417640 w 3305180"/>
                <a:gd name="connsiteY19" fmla="*/ 769571 h 1086861"/>
                <a:gd name="connsiteX20" fmla="*/ 2408607 w 3305180"/>
                <a:gd name="connsiteY20" fmla="*/ 799682 h 1086861"/>
                <a:gd name="connsiteX21" fmla="*/ 2306228 w 3305180"/>
                <a:gd name="connsiteY21" fmla="*/ 926151 h 1086861"/>
                <a:gd name="connsiteX22" fmla="*/ 2282138 w 3305180"/>
                <a:gd name="connsiteY22" fmla="*/ 938196 h 1086861"/>
                <a:gd name="connsiteX23" fmla="*/ 2279127 w 3305180"/>
                <a:gd name="connsiteY23" fmla="*/ 911095 h 1086861"/>
                <a:gd name="connsiteX24" fmla="*/ 2294183 w 3305180"/>
                <a:gd name="connsiteY24" fmla="*/ 760537 h 1086861"/>
                <a:gd name="connsiteX25" fmla="*/ 2279127 w 3305180"/>
                <a:gd name="connsiteY25" fmla="*/ 691280 h 1086861"/>
                <a:gd name="connsiteX26" fmla="*/ 2297195 w 3305180"/>
                <a:gd name="connsiteY26" fmla="*/ 664180 h 1086861"/>
                <a:gd name="connsiteX27" fmla="*/ 433804 w 3305180"/>
                <a:gd name="connsiteY27" fmla="*/ 612802 h 1086861"/>
                <a:gd name="connsiteX28" fmla="*/ 442320 w 3305180"/>
                <a:gd name="connsiteY28" fmla="*/ 616001 h 1086861"/>
                <a:gd name="connsiteX29" fmla="*/ 433287 w 3305180"/>
                <a:gd name="connsiteY29" fmla="*/ 643102 h 1086861"/>
                <a:gd name="connsiteX30" fmla="*/ 80980 w 3305180"/>
                <a:gd name="connsiteY30" fmla="*/ 968307 h 1086861"/>
                <a:gd name="connsiteX31" fmla="*/ 53880 w 3305180"/>
                <a:gd name="connsiteY31" fmla="*/ 962284 h 1086861"/>
                <a:gd name="connsiteX32" fmla="*/ 5702 w 3305180"/>
                <a:gd name="connsiteY32" fmla="*/ 905073 h 1086861"/>
                <a:gd name="connsiteX33" fmla="*/ 5702 w 3305180"/>
                <a:gd name="connsiteY33" fmla="*/ 880984 h 1086861"/>
                <a:gd name="connsiteX34" fmla="*/ 83991 w 3305180"/>
                <a:gd name="connsiteY34" fmla="*/ 688269 h 1086861"/>
                <a:gd name="connsiteX35" fmla="*/ 99047 w 3305180"/>
                <a:gd name="connsiteY35" fmla="*/ 661169 h 1086861"/>
                <a:gd name="connsiteX36" fmla="*/ 126147 w 3305180"/>
                <a:gd name="connsiteY36" fmla="*/ 679236 h 1086861"/>
                <a:gd name="connsiteX37" fmla="*/ 135181 w 3305180"/>
                <a:gd name="connsiteY37" fmla="*/ 772582 h 1086861"/>
                <a:gd name="connsiteX38" fmla="*/ 114103 w 3305180"/>
                <a:gd name="connsiteY38" fmla="*/ 862916 h 1086861"/>
                <a:gd name="connsiteX39" fmla="*/ 201427 w 3305180"/>
                <a:gd name="connsiteY39" fmla="*/ 802693 h 1086861"/>
                <a:gd name="connsiteX40" fmla="*/ 412209 w 3305180"/>
                <a:gd name="connsiteY40" fmla="*/ 628046 h 1086861"/>
                <a:gd name="connsiteX41" fmla="*/ 433804 w 3305180"/>
                <a:gd name="connsiteY41" fmla="*/ 612802 h 1086861"/>
                <a:gd name="connsiteX42" fmla="*/ 616967 w 3305180"/>
                <a:gd name="connsiteY42" fmla="*/ 567822 h 1086861"/>
                <a:gd name="connsiteX43" fmla="*/ 653101 w 3305180"/>
                <a:gd name="connsiteY43" fmla="*/ 591912 h 1086861"/>
                <a:gd name="connsiteX44" fmla="*/ 707302 w 3305180"/>
                <a:gd name="connsiteY44" fmla="*/ 652135 h 1086861"/>
                <a:gd name="connsiteX45" fmla="*/ 719347 w 3305180"/>
                <a:gd name="connsiteY45" fmla="*/ 673213 h 1086861"/>
                <a:gd name="connsiteX46" fmla="*/ 692246 w 3305180"/>
                <a:gd name="connsiteY46" fmla="*/ 703325 h 1086861"/>
                <a:gd name="connsiteX47" fmla="*/ 541687 w 3305180"/>
                <a:gd name="connsiteY47" fmla="*/ 772582 h 1086861"/>
                <a:gd name="connsiteX48" fmla="*/ 529643 w 3305180"/>
                <a:gd name="connsiteY48" fmla="*/ 778604 h 1086861"/>
                <a:gd name="connsiteX49" fmla="*/ 505554 w 3305180"/>
                <a:gd name="connsiteY49" fmla="*/ 775593 h 1086861"/>
                <a:gd name="connsiteX50" fmla="*/ 511576 w 3305180"/>
                <a:gd name="connsiteY50" fmla="*/ 754514 h 1086861"/>
                <a:gd name="connsiteX51" fmla="*/ 598900 w 3305180"/>
                <a:gd name="connsiteY51" fmla="*/ 612990 h 1086861"/>
                <a:gd name="connsiteX52" fmla="*/ 601912 w 3305180"/>
                <a:gd name="connsiteY52" fmla="*/ 603956 h 1086861"/>
                <a:gd name="connsiteX53" fmla="*/ 616967 w 3305180"/>
                <a:gd name="connsiteY53" fmla="*/ 567822 h 1086861"/>
                <a:gd name="connsiteX54" fmla="*/ 1264365 w 3305180"/>
                <a:gd name="connsiteY54" fmla="*/ 477487 h 1086861"/>
                <a:gd name="connsiteX55" fmla="*/ 1201131 w 3305180"/>
                <a:gd name="connsiteY55" fmla="*/ 537710 h 1086861"/>
                <a:gd name="connsiteX56" fmla="*/ 1146930 w 3305180"/>
                <a:gd name="connsiteY56" fmla="*/ 712358 h 1086861"/>
                <a:gd name="connsiteX57" fmla="*/ 1225220 w 3305180"/>
                <a:gd name="connsiteY57" fmla="*/ 634067 h 1086861"/>
                <a:gd name="connsiteX58" fmla="*/ 1252321 w 3305180"/>
                <a:gd name="connsiteY58" fmla="*/ 555777 h 1086861"/>
                <a:gd name="connsiteX59" fmla="*/ 1264365 w 3305180"/>
                <a:gd name="connsiteY59" fmla="*/ 477487 h 1086861"/>
                <a:gd name="connsiteX60" fmla="*/ 395271 w 3305180"/>
                <a:gd name="connsiteY60" fmla="*/ 207235 h 1086861"/>
                <a:gd name="connsiteX61" fmla="*/ 409197 w 3305180"/>
                <a:gd name="connsiteY61" fmla="*/ 218527 h 1086861"/>
                <a:gd name="connsiteX62" fmla="*/ 466409 w 3305180"/>
                <a:gd name="connsiteY62" fmla="*/ 305851 h 1086861"/>
                <a:gd name="connsiteX63" fmla="*/ 463398 w 3305180"/>
                <a:gd name="connsiteY63" fmla="*/ 317896 h 1086861"/>
                <a:gd name="connsiteX64" fmla="*/ 418231 w 3305180"/>
                <a:gd name="connsiteY64" fmla="*/ 507599 h 1086861"/>
                <a:gd name="connsiteX65" fmla="*/ 376075 w 3305180"/>
                <a:gd name="connsiteY65" fmla="*/ 579867 h 1086861"/>
                <a:gd name="connsiteX66" fmla="*/ 351984 w 3305180"/>
                <a:gd name="connsiteY66" fmla="*/ 582878 h 1086861"/>
                <a:gd name="connsiteX67" fmla="*/ 345962 w 3305180"/>
                <a:gd name="connsiteY67" fmla="*/ 564811 h 1086861"/>
                <a:gd name="connsiteX68" fmla="*/ 376075 w 3305180"/>
                <a:gd name="connsiteY68" fmla="*/ 408231 h 1086861"/>
                <a:gd name="connsiteX69" fmla="*/ 388119 w 3305180"/>
                <a:gd name="connsiteY69" fmla="*/ 311873 h 1086861"/>
                <a:gd name="connsiteX70" fmla="*/ 376075 w 3305180"/>
                <a:gd name="connsiteY70" fmla="*/ 239605 h 1086861"/>
                <a:gd name="connsiteX71" fmla="*/ 379086 w 3305180"/>
                <a:gd name="connsiteY71" fmla="*/ 209494 h 1086861"/>
                <a:gd name="connsiteX72" fmla="*/ 395271 w 3305180"/>
                <a:gd name="connsiteY72" fmla="*/ 207235 h 1086861"/>
                <a:gd name="connsiteX73" fmla="*/ 2375861 w 3305180"/>
                <a:gd name="connsiteY73" fmla="*/ 168843 h 1086861"/>
                <a:gd name="connsiteX74" fmla="*/ 2384518 w 3305180"/>
                <a:gd name="connsiteY74" fmla="*/ 170349 h 1086861"/>
                <a:gd name="connsiteX75" fmla="*/ 2396563 w 3305180"/>
                <a:gd name="connsiteY75" fmla="*/ 194438 h 1086861"/>
                <a:gd name="connsiteX76" fmla="*/ 2300205 w 3305180"/>
                <a:gd name="connsiteY76" fmla="*/ 320906 h 1086861"/>
                <a:gd name="connsiteX77" fmla="*/ 2212882 w 3305180"/>
                <a:gd name="connsiteY77" fmla="*/ 426298 h 1086861"/>
                <a:gd name="connsiteX78" fmla="*/ 2086413 w 3305180"/>
                <a:gd name="connsiteY78" fmla="*/ 658157 h 1086861"/>
                <a:gd name="connsiteX79" fmla="*/ 1821431 w 3305180"/>
                <a:gd name="connsiteY79" fmla="*/ 944218 h 1086861"/>
                <a:gd name="connsiteX80" fmla="*/ 1749163 w 3305180"/>
                <a:gd name="connsiteY80" fmla="*/ 983362 h 1086861"/>
                <a:gd name="connsiteX81" fmla="*/ 1731096 w 3305180"/>
                <a:gd name="connsiteY81" fmla="*/ 980351 h 1086861"/>
                <a:gd name="connsiteX82" fmla="*/ 1737119 w 3305180"/>
                <a:gd name="connsiteY82" fmla="*/ 962284 h 1086861"/>
                <a:gd name="connsiteX83" fmla="*/ 1764218 w 3305180"/>
                <a:gd name="connsiteY83" fmla="*/ 938196 h 1086861"/>
                <a:gd name="connsiteX84" fmla="*/ 1981023 w 3305180"/>
                <a:gd name="connsiteY84" fmla="*/ 658157 h 1086861"/>
                <a:gd name="connsiteX85" fmla="*/ 2041246 w 3305180"/>
                <a:gd name="connsiteY85" fmla="*/ 543733 h 1086861"/>
                <a:gd name="connsiteX86" fmla="*/ 1902733 w 3305180"/>
                <a:gd name="connsiteY86" fmla="*/ 486521 h 1086861"/>
                <a:gd name="connsiteX87" fmla="*/ 1926822 w 3305180"/>
                <a:gd name="connsiteY87" fmla="*/ 441353 h 1086861"/>
                <a:gd name="connsiteX88" fmla="*/ 2110503 w 3305180"/>
                <a:gd name="connsiteY88" fmla="*/ 351019 h 1086861"/>
                <a:gd name="connsiteX89" fmla="*/ 2113514 w 3305180"/>
                <a:gd name="connsiteY89" fmla="*/ 299829 h 1086861"/>
                <a:gd name="connsiteX90" fmla="*/ 2095447 w 3305180"/>
                <a:gd name="connsiteY90" fmla="*/ 245628 h 1086861"/>
                <a:gd name="connsiteX91" fmla="*/ 2104480 w 3305180"/>
                <a:gd name="connsiteY91" fmla="*/ 209494 h 1086861"/>
                <a:gd name="connsiteX92" fmla="*/ 2140614 w 3305180"/>
                <a:gd name="connsiteY92" fmla="*/ 212505 h 1086861"/>
                <a:gd name="connsiteX93" fmla="*/ 2209870 w 3305180"/>
                <a:gd name="connsiteY93" fmla="*/ 272727 h 1086861"/>
                <a:gd name="connsiteX94" fmla="*/ 2236971 w 3305180"/>
                <a:gd name="connsiteY94" fmla="*/ 278750 h 1086861"/>
                <a:gd name="connsiteX95" fmla="*/ 2369462 w 3305180"/>
                <a:gd name="connsiteY95" fmla="*/ 176370 h 1086861"/>
                <a:gd name="connsiteX96" fmla="*/ 2375861 w 3305180"/>
                <a:gd name="connsiteY96" fmla="*/ 168843 h 1086861"/>
                <a:gd name="connsiteX97" fmla="*/ 3176453 w 3305180"/>
                <a:gd name="connsiteY97" fmla="*/ 89046 h 1086861"/>
                <a:gd name="connsiteX98" fmla="*/ 3143329 w 3305180"/>
                <a:gd name="connsiteY98" fmla="*/ 104103 h 1086861"/>
                <a:gd name="connsiteX99" fmla="*/ 3128275 w 3305180"/>
                <a:gd name="connsiteY99" fmla="*/ 131203 h 1086861"/>
                <a:gd name="connsiteX100" fmla="*/ 3140319 w 3305180"/>
                <a:gd name="connsiteY100" fmla="*/ 140237 h 1086861"/>
                <a:gd name="connsiteX101" fmla="*/ 3161396 w 3305180"/>
                <a:gd name="connsiteY101" fmla="*/ 128192 h 1086861"/>
                <a:gd name="connsiteX102" fmla="*/ 3182475 w 3305180"/>
                <a:gd name="connsiteY102" fmla="*/ 95068 h 1086861"/>
                <a:gd name="connsiteX103" fmla="*/ 1390834 w 3305180"/>
                <a:gd name="connsiteY103" fmla="*/ 28824 h 1086861"/>
                <a:gd name="connsiteX104" fmla="*/ 1405890 w 3305180"/>
                <a:gd name="connsiteY104" fmla="*/ 46891 h 1086861"/>
                <a:gd name="connsiteX105" fmla="*/ 1405890 w 3305180"/>
                <a:gd name="connsiteY105" fmla="*/ 131204 h 1086861"/>
                <a:gd name="connsiteX106" fmla="*/ 1360723 w 3305180"/>
                <a:gd name="connsiteY106" fmla="*/ 266706 h 1086861"/>
                <a:gd name="connsiteX107" fmla="*/ 1478158 w 3305180"/>
                <a:gd name="connsiteY107" fmla="*/ 179382 h 1086861"/>
                <a:gd name="connsiteX108" fmla="*/ 1496225 w 3305180"/>
                <a:gd name="connsiteY108" fmla="*/ 161315 h 1086861"/>
                <a:gd name="connsiteX109" fmla="*/ 1520314 w 3305180"/>
                <a:gd name="connsiteY109" fmla="*/ 146259 h 1086861"/>
                <a:gd name="connsiteX110" fmla="*/ 1550426 w 3305180"/>
                <a:gd name="connsiteY110" fmla="*/ 173360 h 1086861"/>
                <a:gd name="connsiteX111" fmla="*/ 1487192 w 3305180"/>
                <a:gd name="connsiteY111" fmla="*/ 320907 h 1086861"/>
                <a:gd name="connsiteX112" fmla="*/ 1463102 w 3305180"/>
                <a:gd name="connsiteY112" fmla="*/ 338974 h 1086861"/>
                <a:gd name="connsiteX113" fmla="*/ 1336633 w 3305180"/>
                <a:gd name="connsiteY113" fmla="*/ 414253 h 1086861"/>
                <a:gd name="connsiteX114" fmla="*/ 1318566 w 3305180"/>
                <a:gd name="connsiteY114" fmla="*/ 435331 h 1086861"/>
                <a:gd name="connsiteX115" fmla="*/ 1339645 w 3305180"/>
                <a:gd name="connsiteY115" fmla="*/ 444364 h 1086861"/>
                <a:gd name="connsiteX116" fmla="*/ 1372767 w 3305180"/>
                <a:gd name="connsiteY116" fmla="*/ 474476 h 1086861"/>
                <a:gd name="connsiteX117" fmla="*/ 1393845 w 3305180"/>
                <a:gd name="connsiteY117" fmla="*/ 507599 h 1086861"/>
                <a:gd name="connsiteX118" fmla="*/ 1399868 w 3305180"/>
                <a:gd name="connsiteY118" fmla="*/ 528677 h 1086861"/>
                <a:gd name="connsiteX119" fmla="*/ 1393845 w 3305180"/>
                <a:gd name="connsiteY119" fmla="*/ 546744 h 1086861"/>
                <a:gd name="connsiteX120" fmla="*/ 1354700 w 3305180"/>
                <a:gd name="connsiteY120" fmla="*/ 652134 h 1086861"/>
                <a:gd name="connsiteX121" fmla="*/ 1306522 w 3305180"/>
                <a:gd name="connsiteY121" fmla="*/ 802692 h 1086861"/>
                <a:gd name="connsiteX122" fmla="*/ 1306522 w 3305180"/>
                <a:gd name="connsiteY122" fmla="*/ 980351 h 1086861"/>
                <a:gd name="connsiteX123" fmla="*/ 1303511 w 3305180"/>
                <a:gd name="connsiteY123" fmla="*/ 1013474 h 1086861"/>
                <a:gd name="connsiteX124" fmla="*/ 1249310 w 3305180"/>
                <a:gd name="connsiteY124" fmla="*/ 1034552 h 1086861"/>
                <a:gd name="connsiteX125" fmla="*/ 1168008 w 3305180"/>
                <a:gd name="connsiteY125" fmla="*/ 971317 h 1086861"/>
                <a:gd name="connsiteX126" fmla="*/ 1140908 w 3305180"/>
                <a:gd name="connsiteY126" fmla="*/ 977340 h 1086861"/>
                <a:gd name="connsiteX127" fmla="*/ 1101763 w 3305180"/>
                <a:gd name="connsiteY127" fmla="*/ 1040574 h 1086861"/>
                <a:gd name="connsiteX128" fmla="*/ 1017450 w 3305180"/>
                <a:gd name="connsiteY128" fmla="*/ 1034552 h 1086861"/>
                <a:gd name="connsiteX129" fmla="*/ 1023472 w 3305180"/>
                <a:gd name="connsiteY129" fmla="*/ 971317 h 1086861"/>
                <a:gd name="connsiteX130" fmla="*/ 1086707 w 3305180"/>
                <a:gd name="connsiteY130" fmla="*/ 941206 h 1086861"/>
                <a:gd name="connsiteX131" fmla="*/ 1219198 w 3305180"/>
                <a:gd name="connsiteY131" fmla="*/ 784625 h 1086861"/>
                <a:gd name="connsiteX132" fmla="*/ 1198120 w 3305180"/>
                <a:gd name="connsiteY132" fmla="*/ 772581 h 1086861"/>
                <a:gd name="connsiteX133" fmla="*/ 1125852 w 3305180"/>
                <a:gd name="connsiteY133" fmla="*/ 814737 h 1086861"/>
                <a:gd name="connsiteX134" fmla="*/ 1053584 w 3305180"/>
                <a:gd name="connsiteY134" fmla="*/ 784625 h 1086861"/>
                <a:gd name="connsiteX135" fmla="*/ 1056595 w 3305180"/>
                <a:gd name="connsiteY135" fmla="*/ 751503 h 1086861"/>
                <a:gd name="connsiteX136" fmla="*/ 1149941 w 3305180"/>
                <a:gd name="connsiteY136" fmla="*/ 555777 h 1086861"/>
                <a:gd name="connsiteX137" fmla="*/ 1140908 w 3305180"/>
                <a:gd name="connsiteY137" fmla="*/ 519643 h 1086861"/>
                <a:gd name="connsiteX138" fmla="*/ 1086707 w 3305180"/>
                <a:gd name="connsiteY138" fmla="*/ 477487 h 1086861"/>
                <a:gd name="connsiteX139" fmla="*/ 1074662 w 3305180"/>
                <a:gd name="connsiteY139" fmla="*/ 438342 h 1086861"/>
                <a:gd name="connsiteX140" fmla="*/ 1107785 w 3305180"/>
                <a:gd name="connsiteY140" fmla="*/ 423286 h 1086861"/>
                <a:gd name="connsiteX141" fmla="*/ 1243287 w 3305180"/>
                <a:gd name="connsiteY141" fmla="*/ 338974 h 1086861"/>
                <a:gd name="connsiteX142" fmla="*/ 1360723 w 3305180"/>
                <a:gd name="connsiteY142" fmla="*/ 104103 h 1086861"/>
                <a:gd name="connsiteX143" fmla="*/ 1375778 w 3305180"/>
                <a:gd name="connsiteY143" fmla="*/ 46891 h 1086861"/>
                <a:gd name="connsiteX144" fmla="*/ 1390834 w 3305180"/>
                <a:gd name="connsiteY144" fmla="*/ 28824 h 1086861"/>
                <a:gd name="connsiteX145" fmla="*/ 3231360 w 3305180"/>
                <a:gd name="connsiteY145" fmla="*/ 76 h 1086861"/>
                <a:gd name="connsiteX146" fmla="*/ 3302921 w 3305180"/>
                <a:gd name="connsiteY146" fmla="*/ 31834 h 1086861"/>
                <a:gd name="connsiteX147" fmla="*/ 3302921 w 3305180"/>
                <a:gd name="connsiteY147" fmla="*/ 49902 h 1086861"/>
                <a:gd name="connsiteX148" fmla="*/ 3227643 w 3305180"/>
                <a:gd name="connsiteY148" fmla="*/ 188416 h 1086861"/>
                <a:gd name="connsiteX149" fmla="*/ 3113218 w 3305180"/>
                <a:gd name="connsiteY149" fmla="*/ 314885 h 1086861"/>
                <a:gd name="connsiteX150" fmla="*/ 2971694 w 3305180"/>
                <a:gd name="connsiteY150" fmla="*/ 447375 h 1086861"/>
                <a:gd name="connsiteX151" fmla="*/ 3004817 w 3305180"/>
                <a:gd name="connsiteY151" fmla="*/ 438341 h 1086861"/>
                <a:gd name="connsiteX152" fmla="*/ 3059018 w 3305180"/>
                <a:gd name="connsiteY152" fmla="*/ 453398 h 1086861"/>
                <a:gd name="connsiteX153" fmla="*/ 3056007 w 3305180"/>
                <a:gd name="connsiteY153" fmla="*/ 495554 h 1086861"/>
                <a:gd name="connsiteX154" fmla="*/ 3001806 w 3305180"/>
                <a:gd name="connsiteY154" fmla="*/ 628046 h 1086861"/>
                <a:gd name="connsiteX155" fmla="*/ 3013851 w 3305180"/>
                <a:gd name="connsiteY155" fmla="*/ 655146 h 1086861"/>
                <a:gd name="connsiteX156" fmla="*/ 3083106 w 3305180"/>
                <a:gd name="connsiteY156" fmla="*/ 688269 h 1086861"/>
                <a:gd name="connsiteX157" fmla="*/ 3113218 w 3305180"/>
                <a:gd name="connsiteY157" fmla="*/ 745480 h 1086861"/>
                <a:gd name="connsiteX158" fmla="*/ 3134297 w 3305180"/>
                <a:gd name="connsiteY158" fmla="*/ 775593 h 1086861"/>
                <a:gd name="connsiteX159" fmla="*/ 3227643 w 3305180"/>
                <a:gd name="connsiteY159" fmla="*/ 802693 h 1086861"/>
                <a:gd name="connsiteX160" fmla="*/ 3269799 w 3305180"/>
                <a:gd name="connsiteY160" fmla="*/ 826783 h 1086861"/>
                <a:gd name="connsiteX161" fmla="*/ 3263777 w 3305180"/>
                <a:gd name="connsiteY161" fmla="*/ 883995 h 1086861"/>
                <a:gd name="connsiteX162" fmla="*/ 3203553 w 3305180"/>
                <a:gd name="connsiteY162" fmla="*/ 880984 h 1086861"/>
                <a:gd name="connsiteX163" fmla="*/ 3137307 w 3305180"/>
                <a:gd name="connsiteY163" fmla="*/ 853882 h 1086861"/>
                <a:gd name="connsiteX164" fmla="*/ 3113218 w 3305180"/>
                <a:gd name="connsiteY164" fmla="*/ 871949 h 1086861"/>
                <a:gd name="connsiteX165" fmla="*/ 3095151 w 3305180"/>
                <a:gd name="connsiteY165" fmla="*/ 989386 h 1086861"/>
                <a:gd name="connsiteX166" fmla="*/ 2941582 w 3305180"/>
                <a:gd name="connsiteY166" fmla="*/ 1076709 h 1086861"/>
                <a:gd name="connsiteX167" fmla="*/ 2712735 w 3305180"/>
                <a:gd name="connsiteY167" fmla="*/ 947229 h 1086861"/>
                <a:gd name="connsiteX168" fmla="*/ 2724779 w 3305180"/>
                <a:gd name="connsiteY168" fmla="*/ 826783 h 1086861"/>
                <a:gd name="connsiteX169" fmla="*/ 3052995 w 3305180"/>
                <a:gd name="connsiteY169" fmla="*/ 754514 h 1086861"/>
                <a:gd name="connsiteX170" fmla="*/ 2944594 w 3305180"/>
                <a:gd name="connsiteY170" fmla="*/ 709347 h 1086861"/>
                <a:gd name="connsiteX171" fmla="*/ 2893403 w 3305180"/>
                <a:gd name="connsiteY171" fmla="*/ 697303 h 1086861"/>
                <a:gd name="connsiteX172" fmla="*/ 2893403 w 3305180"/>
                <a:gd name="connsiteY172" fmla="*/ 646113 h 1086861"/>
                <a:gd name="connsiteX173" fmla="*/ 2920505 w 3305180"/>
                <a:gd name="connsiteY173" fmla="*/ 585889 h 1086861"/>
                <a:gd name="connsiteX174" fmla="*/ 2917493 w 3305180"/>
                <a:gd name="connsiteY174" fmla="*/ 564811 h 1086861"/>
                <a:gd name="connsiteX175" fmla="*/ 2896415 w 3305180"/>
                <a:gd name="connsiteY175" fmla="*/ 570834 h 1086861"/>
                <a:gd name="connsiteX176" fmla="*/ 2854259 w 3305180"/>
                <a:gd name="connsiteY176" fmla="*/ 606968 h 1086861"/>
                <a:gd name="connsiteX177" fmla="*/ 2821136 w 3305180"/>
                <a:gd name="connsiteY177" fmla="*/ 619011 h 1086861"/>
                <a:gd name="connsiteX178" fmla="*/ 2763924 w 3305180"/>
                <a:gd name="connsiteY178" fmla="*/ 591912 h 1086861"/>
                <a:gd name="connsiteX179" fmla="*/ 2800058 w 3305180"/>
                <a:gd name="connsiteY179" fmla="*/ 504588 h 1086861"/>
                <a:gd name="connsiteX180" fmla="*/ 2938571 w 3305180"/>
                <a:gd name="connsiteY180" fmla="*/ 390163 h 1086861"/>
                <a:gd name="connsiteX181" fmla="*/ 3080096 w 3305180"/>
                <a:gd name="connsiteY181" fmla="*/ 245628 h 1086861"/>
                <a:gd name="connsiteX182" fmla="*/ 3071063 w 3305180"/>
                <a:gd name="connsiteY182" fmla="*/ 203470 h 1086861"/>
                <a:gd name="connsiteX183" fmla="*/ 3056007 w 3305180"/>
                <a:gd name="connsiteY183" fmla="*/ 197449 h 1086861"/>
                <a:gd name="connsiteX184" fmla="*/ 2956639 w 3305180"/>
                <a:gd name="connsiteY184" fmla="*/ 209494 h 1086861"/>
                <a:gd name="connsiteX185" fmla="*/ 2851247 w 3305180"/>
                <a:gd name="connsiteY185" fmla="*/ 302840 h 1086861"/>
                <a:gd name="connsiteX186" fmla="*/ 2791025 w 3305180"/>
                <a:gd name="connsiteY186" fmla="*/ 311873 h 1086861"/>
                <a:gd name="connsiteX187" fmla="*/ 2769947 w 3305180"/>
                <a:gd name="connsiteY187" fmla="*/ 272727 h 1086861"/>
                <a:gd name="connsiteX188" fmla="*/ 2788013 w 3305180"/>
                <a:gd name="connsiteY188" fmla="*/ 173359 h 1086861"/>
                <a:gd name="connsiteX189" fmla="*/ 2806081 w 3305180"/>
                <a:gd name="connsiteY189" fmla="*/ 158304 h 1086861"/>
                <a:gd name="connsiteX190" fmla="*/ 2815114 w 3305180"/>
                <a:gd name="connsiteY190" fmla="*/ 179381 h 1086861"/>
                <a:gd name="connsiteX191" fmla="*/ 2815114 w 3305180"/>
                <a:gd name="connsiteY191" fmla="*/ 200459 h 1086861"/>
                <a:gd name="connsiteX192" fmla="*/ 2866304 w 3305180"/>
                <a:gd name="connsiteY192" fmla="*/ 224550 h 1086861"/>
                <a:gd name="connsiteX193" fmla="*/ 2980728 w 3305180"/>
                <a:gd name="connsiteY193" fmla="*/ 143247 h 1086861"/>
                <a:gd name="connsiteX194" fmla="*/ 3080096 w 3305180"/>
                <a:gd name="connsiteY194" fmla="*/ 104103 h 1086861"/>
                <a:gd name="connsiteX195" fmla="*/ 3101173 w 3305180"/>
                <a:gd name="connsiteY195" fmla="*/ 92057 h 1086861"/>
                <a:gd name="connsiteX196" fmla="*/ 3212587 w 3305180"/>
                <a:gd name="connsiteY196" fmla="*/ 4733 h 1086861"/>
                <a:gd name="connsiteX197" fmla="*/ 3231360 w 3305180"/>
                <a:gd name="connsiteY197" fmla="*/ 76 h 108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3305180" h="1086861">
                  <a:moveTo>
                    <a:pt x="3033140" y="842638"/>
                  </a:moveTo>
                  <a:cubicBezTo>
                    <a:pt x="3026083" y="842402"/>
                    <a:pt x="3017614" y="844096"/>
                    <a:pt x="3007828" y="847860"/>
                  </a:cubicBezTo>
                  <a:cubicBezTo>
                    <a:pt x="2950616" y="862916"/>
                    <a:pt x="2890393" y="880984"/>
                    <a:pt x="2833181" y="908084"/>
                  </a:cubicBezTo>
                  <a:cubicBezTo>
                    <a:pt x="2821136" y="914106"/>
                    <a:pt x="2812103" y="920129"/>
                    <a:pt x="2803069" y="929162"/>
                  </a:cubicBezTo>
                  <a:cubicBezTo>
                    <a:pt x="2791025" y="941207"/>
                    <a:pt x="2791025" y="953252"/>
                    <a:pt x="2806081" y="959273"/>
                  </a:cubicBezTo>
                  <a:cubicBezTo>
                    <a:pt x="2851247" y="983362"/>
                    <a:pt x="2896415" y="1007453"/>
                    <a:pt x="2950616" y="1010464"/>
                  </a:cubicBezTo>
                  <a:cubicBezTo>
                    <a:pt x="2980728" y="1007453"/>
                    <a:pt x="3007828" y="1001430"/>
                    <a:pt x="3022884" y="974329"/>
                  </a:cubicBezTo>
                  <a:cubicBezTo>
                    <a:pt x="3037940" y="950240"/>
                    <a:pt x="3049985" y="923140"/>
                    <a:pt x="3056007" y="893028"/>
                  </a:cubicBezTo>
                  <a:cubicBezTo>
                    <a:pt x="3062782" y="861410"/>
                    <a:pt x="3054313" y="843344"/>
                    <a:pt x="3033140" y="842638"/>
                  </a:cubicBezTo>
                  <a:close/>
                  <a:moveTo>
                    <a:pt x="1348679" y="817749"/>
                  </a:moveTo>
                  <a:cubicBezTo>
                    <a:pt x="1384813" y="829794"/>
                    <a:pt x="1423958" y="832805"/>
                    <a:pt x="1460091" y="853882"/>
                  </a:cubicBezTo>
                  <a:cubicBezTo>
                    <a:pt x="1481169" y="865927"/>
                    <a:pt x="1493214" y="883995"/>
                    <a:pt x="1487191" y="905073"/>
                  </a:cubicBezTo>
                  <a:cubicBezTo>
                    <a:pt x="1475147" y="932173"/>
                    <a:pt x="1469125" y="965295"/>
                    <a:pt x="1436002" y="974329"/>
                  </a:cubicBezTo>
                  <a:cubicBezTo>
                    <a:pt x="1414925" y="980351"/>
                    <a:pt x="1408902" y="965295"/>
                    <a:pt x="1402880" y="950240"/>
                  </a:cubicBezTo>
                  <a:cubicBezTo>
                    <a:pt x="1387824" y="911095"/>
                    <a:pt x="1360724" y="877973"/>
                    <a:pt x="1330612" y="850871"/>
                  </a:cubicBezTo>
                  <a:cubicBezTo>
                    <a:pt x="1324590" y="844849"/>
                    <a:pt x="1315556" y="838827"/>
                    <a:pt x="1318567" y="829794"/>
                  </a:cubicBezTo>
                  <a:cubicBezTo>
                    <a:pt x="1321579" y="817749"/>
                    <a:pt x="1333623" y="820760"/>
                    <a:pt x="1348679" y="817749"/>
                  </a:cubicBezTo>
                  <a:close/>
                  <a:moveTo>
                    <a:pt x="2297195" y="664180"/>
                  </a:moveTo>
                  <a:cubicBezTo>
                    <a:pt x="2342362" y="664180"/>
                    <a:pt x="2408607" y="718381"/>
                    <a:pt x="2417640" y="760537"/>
                  </a:cubicBezTo>
                  <a:cubicBezTo>
                    <a:pt x="2420652" y="766559"/>
                    <a:pt x="2420652" y="769571"/>
                    <a:pt x="2417640" y="769571"/>
                  </a:cubicBezTo>
                  <a:cubicBezTo>
                    <a:pt x="2417640" y="781615"/>
                    <a:pt x="2417640" y="793660"/>
                    <a:pt x="2408607" y="799682"/>
                  </a:cubicBezTo>
                  <a:cubicBezTo>
                    <a:pt x="2366451" y="835816"/>
                    <a:pt x="2336339" y="880984"/>
                    <a:pt x="2306228" y="926151"/>
                  </a:cubicBezTo>
                  <a:cubicBezTo>
                    <a:pt x="2300205" y="935185"/>
                    <a:pt x="2291172" y="944218"/>
                    <a:pt x="2282138" y="938196"/>
                  </a:cubicBezTo>
                  <a:cubicBezTo>
                    <a:pt x="2270093" y="932173"/>
                    <a:pt x="2273105" y="917118"/>
                    <a:pt x="2279127" y="911095"/>
                  </a:cubicBezTo>
                  <a:cubicBezTo>
                    <a:pt x="2315261" y="862916"/>
                    <a:pt x="2303217" y="811727"/>
                    <a:pt x="2294183" y="760537"/>
                  </a:cubicBezTo>
                  <a:cubicBezTo>
                    <a:pt x="2291172" y="736447"/>
                    <a:pt x="2282138" y="715370"/>
                    <a:pt x="2279127" y="691280"/>
                  </a:cubicBezTo>
                  <a:cubicBezTo>
                    <a:pt x="2276115" y="679236"/>
                    <a:pt x="2276115" y="664180"/>
                    <a:pt x="2297195" y="664180"/>
                  </a:cubicBezTo>
                  <a:close/>
                  <a:moveTo>
                    <a:pt x="433804" y="612802"/>
                  </a:moveTo>
                  <a:cubicBezTo>
                    <a:pt x="436486" y="612802"/>
                    <a:pt x="439309" y="613743"/>
                    <a:pt x="442320" y="616001"/>
                  </a:cubicBezTo>
                  <a:cubicBezTo>
                    <a:pt x="451354" y="625035"/>
                    <a:pt x="442320" y="637079"/>
                    <a:pt x="433287" y="643102"/>
                  </a:cubicBezTo>
                  <a:cubicBezTo>
                    <a:pt x="351984" y="790649"/>
                    <a:pt x="246595" y="911095"/>
                    <a:pt x="80980" y="968307"/>
                  </a:cubicBezTo>
                  <a:cubicBezTo>
                    <a:pt x="68935" y="971318"/>
                    <a:pt x="62913" y="971318"/>
                    <a:pt x="53880" y="962284"/>
                  </a:cubicBezTo>
                  <a:cubicBezTo>
                    <a:pt x="38824" y="944218"/>
                    <a:pt x="20757" y="923140"/>
                    <a:pt x="5702" y="905073"/>
                  </a:cubicBezTo>
                  <a:cubicBezTo>
                    <a:pt x="-3332" y="896040"/>
                    <a:pt x="-321" y="890017"/>
                    <a:pt x="5702" y="880984"/>
                  </a:cubicBezTo>
                  <a:cubicBezTo>
                    <a:pt x="47857" y="823772"/>
                    <a:pt x="65924" y="757525"/>
                    <a:pt x="83991" y="688269"/>
                  </a:cubicBezTo>
                  <a:cubicBezTo>
                    <a:pt x="87002" y="676224"/>
                    <a:pt x="87002" y="664180"/>
                    <a:pt x="99047" y="661169"/>
                  </a:cubicBezTo>
                  <a:cubicBezTo>
                    <a:pt x="111092" y="661169"/>
                    <a:pt x="120125" y="670202"/>
                    <a:pt x="126147" y="679236"/>
                  </a:cubicBezTo>
                  <a:cubicBezTo>
                    <a:pt x="144214" y="709347"/>
                    <a:pt x="141203" y="742469"/>
                    <a:pt x="135181" y="772582"/>
                  </a:cubicBezTo>
                  <a:cubicBezTo>
                    <a:pt x="132170" y="802693"/>
                    <a:pt x="123136" y="829794"/>
                    <a:pt x="114103" y="862916"/>
                  </a:cubicBezTo>
                  <a:cubicBezTo>
                    <a:pt x="147227" y="841839"/>
                    <a:pt x="177338" y="826783"/>
                    <a:pt x="201427" y="802693"/>
                  </a:cubicBezTo>
                  <a:cubicBezTo>
                    <a:pt x="267672" y="739458"/>
                    <a:pt x="351984" y="697303"/>
                    <a:pt x="412209" y="628046"/>
                  </a:cubicBezTo>
                  <a:cubicBezTo>
                    <a:pt x="418984" y="621271"/>
                    <a:pt x="425759" y="612802"/>
                    <a:pt x="433804" y="612802"/>
                  </a:cubicBezTo>
                  <a:close/>
                  <a:moveTo>
                    <a:pt x="616967" y="567822"/>
                  </a:moveTo>
                  <a:cubicBezTo>
                    <a:pt x="635034" y="564811"/>
                    <a:pt x="644068" y="579867"/>
                    <a:pt x="653101" y="591912"/>
                  </a:cubicBezTo>
                  <a:cubicBezTo>
                    <a:pt x="668157" y="612990"/>
                    <a:pt x="686224" y="631057"/>
                    <a:pt x="707302" y="652135"/>
                  </a:cubicBezTo>
                  <a:cubicBezTo>
                    <a:pt x="713325" y="658157"/>
                    <a:pt x="719347" y="664180"/>
                    <a:pt x="719347" y="673213"/>
                  </a:cubicBezTo>
                  <a:cubicBezTo>
                    <a:pt x="716336" y="691280"/>
                    <a:pt x="707302" y="700314"/>
                    <a:pt x="692246" y="703325"/>
                  </a:cubicBezTo>
                  <a:cubicBezTo>
                    <a:pt x="635034" y="712358"/>
                    <a:pt x="589866" y="745480"/>
                    <a:pt x="541687" y="772582"/>
                  </a:cubicBezTo>
                  <a:cubicBezTo>
                    <a:pt x="538676" y="775593"/>
                    <a:pt x="532654" y="778604"/>
                    <a:pt x="529643" y="778604"/>
                  </a:cubicBezTo>
                  <a:cubicBezTo>
                    <a:pt x="520609" y="778604"/>
                    <a:pt x="511576" y="787638"/>
                    <a:pt x="505554" y="775593"/>
                  </a:cubicBezTo>
                  <a:cubicBezTo>
                    <a:pt x="499531" y="766559"/>
                    <a:pt x="505554" y="760536"/>
                    <a:pt x="511576" y="754514"/>
                  </a:cubicBezTo>
                  <a:cubicBezTo>
                    <a:pt x="556743" y="715370"/>
                    <a:pt x="577821" y="664180"/>
                    <a:pt x="598900" y="612990"/>
                  </a:cubicBezTo>
                  <a:cubicBezTo>
                    <a:pt x="598900" y="609979"/>
                    <a:pt x="601912" y="606968"/>
                    <a:pt x="601912" y="603956"/>
                  </a:cubicBezTo>
                  <a:cubicBezTo>
                    <a:pt x="607934" y="591912"/>
                    <a:pt x="595888" y="570834"/>
                    <a:pt x="616967" y="567822"/>
                  </a:cubicBezTo>
                  <a:close/>
                  <a:moveTo>
                    <a:pt x="1264365" y="477487"/>
                  </a:moveTo>
                  <a:cubicBezTo>
                    <a:pt x="1237265" y="492543"/>
                    <a:pt x="1210164" y="507599"/>
                    <a:pt x="1201131" y="537710"/>
                  </a:cubicBezTo>
                  <a:cubicBezTo>
                    <a:pt x="1183064" y="594922"/>
                    <a:pt x="1164997" y="652134"/>
                    <a:pt x="1146930" y="712358"/>
                  </a:cubicBezTo>
                  <a:cubicBezTo>
                    <a:pt x="1192098" y="700313"/>
                    <a:pt x="1213176" y="673212"/>
                    <a:pt x="1225220" y="634067"/>
                  </a:cubicBezTo>
                  <a:cubicBezTo>
                    <a:pt x="1234254" y="606967"/>
                    <a:pt x="1243287" y="582878"/>
                    <a:pt x="1252321" y="555777"/>
                  </a:cubicBezTo>
                  <a:cubicBezTo>
                    <a:pt x="1261354" y="531688"/>
                    <a:pt x="1270388" y="507599"/>
                    <a:pt x="1264365" y="477487"/>
                  </a:cubicBezTo>
                  <a:close/>
                  <a:moveTo>
                    <a:pt x="395271" y="207235"/>
                  </a:moveTo>
                  <a:cubicBezTo>
                    <a:pt x="400164" y="209493"/>
                    <a:pt x="404681" y="214010"/>
                    <a:pt x="409197" y="218527"/>
                  </a:cubicBezTo>
                  <a:cubicBezTo>
                    <a:pt x="433287" y="245628"/>
                    <a:pt x="457376" y="269716"/>
                    <a:pt x="466409" y="305851"/>
                  </a:cubicBezTo>
                  <a:cubicBezTo>
                    <a:pt x="466409" y="308862"/>
                    <a:pt x="466409" y="314885"/>
                    <a:pt x="463398" y="317896"/>
                  </a:cubicBezTo>
                  <a:cubicBezTo>
                    <a:pt x="439309" y="378118"/>
                    <a:pt x="427264" y="444364"/>
                    <a:pt x="418231" y="507599"/>
                  </a:cubicBezTo>
                  <a:cubicBezTo>
                    <a:pt x="412209" y="537711"/>
                    <a:pt x="397153" y="558789"/>
                    <a:pt x="376075" y="579867"/>
                  </a:cubicBezTo>
                  <a:cubicBezTo>
                    <a:pt x="367040" y="585889"/>
                    <a:pt x="361018" y="588901"/>
                    <a:pt x="351984" y="582878"/>
                  </a:cubicBezTo>
                  <a:cubicBezTo>
                    <a:pt x="345962" y="576856"/>
                    <a:pt x="342951" y="573845"/>
                    <a:pt x="345962" y="564811"/>
                  </a:cubicBezTo>
                  <a:cubicBezTo>
                    <a:pt x="373063" y="516633"/>
                    <a:pt x="367040" y="459420"/>
                    <a:pt x="376075" y="408231"/>
                  </a:cubicBezTo>
                  <a:cubicBezTo>
                    <a:pt x="382097" y="378118"/>
                    <a:pt x="385108" y="344996"/>
                    <a:pt x="388119" y="311873"/>
                  </a:cubicBezTo>
                  <a:cubicBezTo>
                    <a:pt x="391130" y="287784"/>
                    <a:pt x="391130" y="260684"/>
                    <a:pt x="376075" y="239605"/>
                  </a:cubicBezTo>
                  <a:cubicBezTo>
                    <a:pt x="370051" y="230571"/>
                    <a:pt x="364029" y="218527"/>
                    <a:pt x="379086" y="209494"/>
                  </a:cubicBezTo>
                  <a:cubicBezTo>
                    <a:pt x="385108" y="204977"/>
                    <a:pt x="390378" y="204977"/>
                    <a:pt x="395271" y="207235"/>
                  </a:cubicBezTo>
                  <a:close/>
                  <a:moveTo>
                    <a:pt x="2375861" y="168843"/>
                  </a:moveTo>
                  <a:cubicBezTo>
                    <a:pt x="2377743" y="167337"/>
                    <a:pt x="2380001" y="167337"/>
                    <a:pt x="2384518" y="170349"/>
                  </a:cubicBezTo>
                  <a:cubicBezTo>
                    <a:pt x="2393551" y="176370"/>
                    <a:pt x="2402585" y="185404"/>
                    <a:pt x="2396563" y="194438"/>
                  </a:cubicBezTo>
                  <a:cubicBezTo>
                    <a:pt x="2372473" y="242617"/>
                    <a:pt x="2369462" y="302840"/>
                    <a:pt x="2300205" y="320906"/>
                  </a:cubicBezTo>
                  <a:cubicBezTo>
                    <a:pt x="2255038" y="341985"/>
                    <a:pt x="2224927" y="369086"/>
                    <a:pt x="2212882" y="426298"/>
                  </a:cubicBezTo>
                  <a:cubicBezTo>
                    <a:pt x="2194815" y="513621"/>
                    <a:pt x="2137603" y="585889"/>
                    <a:pt x="2086413" y="658157"/>
                  </a:cubicBezTo>
                  <a:cubicBezTo>
                    <a:pt x="2008122" y="763548"/>
                    <a:pt x="1920799" y="859905"/>
                    <a:pt x="1821431" y="944218"/>
                  </a:cubicBezTo>
                  <a:cubicBezTo>
                    <a:pt x="1800352" y="962284"/>
                    <a:pt x="1779275" y="980351"/>
                    <a:pt x="1749163" y="983362"/>
                  </a:cubicBezTo>
                  <a:cubicBezTo>
                    <a:pt x="1743141" y="986374"/>
                    <a:pt x="1734107" y="986374"/>
                    <a:pt x="1731096" y="980351"/>
                  </a:cubicBezTo>
                  <a:cubicBezTo>
                    <a:pt x="1728084" y="974329"/>
                    <a:pt x="1734107" y="968307"/>
                    <a:pt x="1737119" y="962284"/>
                  </a:cubicBezTo>
                  <a:cubicBezTo>
                    <a:pt x="1746151" y="953252"/>
                    <a:pt x="1755186" y="947229"/>
                    <a:pt x="1764218" y="938196"/>
                  </a:cubicBezTo>
                  <a:cubicBezTo>
                    <a:pt x="1857565" y="859905"/>
                    <a:pt x="1932844" y="769571"/>
                    <a:pt x="1981023" y="658157"/>
                  </a:cubicBezTo>
                  <a:cubicBezTo>
                    <a:pt x="1996077" y="622023"/>
                    <a:pt x="2020167" y="585889"/>
                    <a:pt x="2041246" y="543733"/>
                  </a:cubicBezTo>
                  <a:cubicBezTo>
                    <a:pt x="1968978" y="576856"/>
                    <a:pt x="1941877" y="519644"/>
                    <a:pt x="1902733" y="486521"/>
                  </a:cubicBezTo>
                  <a:cubicBezTo>
                    <a:pt x="1881654" y="468454"/>
                    <a:pt x="1896710" y="441353"/>
                    <a:pt x="1926822" y="441353"/>
                  </a:cubicBezTo>
                  <a:cubicBezTo>
                    <a:pt x="2002100" y="441353"/>
                    <a:pt x="2056301" y="393174"/>
                    <a:pt x="2110503" y="351019"/>
                  </a:cubicBezTo>
                  <a:cubicBezTo>
                    <a:pt x="2128569" y="338974"/>
                    <a:pt x="2119536" y="317896"/>
                    <a:pt x="2113514" y="299829"/>
                  </a:cubicBezTo>
                  <a:lnTo>
                    <a:pt x="2095447" y="245628"/>
                  </a:lnTo>
                  <a:cubicBezTo>
                    <a:pt x="2092435" y="230571"/>
                    <a:pt x="2092435" y="218527"/>
                    <a:pt x="2104480" y="209494"/>
                  </a:cubicBezTo>
                  <a:cubicBezTo>
                    <a:pt x="2116525" y="200459"/>
                    <a:pt x="2128569" y="206482"/>
                    <a:pt x="2140614" y="212505"/>
                  </a:cubicBezTo>
                  <a:cubicBezTo>
                    <a:pt x="2167715" y="230571"/>
                    <a:pt x="2191803" y="245628"/>
                    <a:pt x="2209870" y="272727"/>
                  </a:cubicBezTo>
                  <a:cubicBezTo>
                    <a:pt x="2218904" y="287784"/>
                    <a:pt x="2224927" y="287784"/>
                    <a:pt x="2236971" y="278750"/>
                  </a:cubicBezTo>
                  <a:cubicBezTo>
                    <a:pt x="2285150" y="248639"/>
                    <a:pt x="2327306" y="215516"/>
                    <a:pt x="2369462" y="176370"/>
                  </a:cubicBezTo>
                  <a:cubicBezTo>
                    <a:pt x="2372474" y="173359"/>
                    <a:pt x="2373979" y="170348"/>
                    <a:pt x="2375861" y="168843"/>
                  </a:cubicBezTo>
                  <a:close/>
                  <a:moveTo>
                    <a:pt x="3176453" y="89046"/>
                  </a:moveTo>
                  <a:cubicBezTo>
                    <a:pt x="3164409" y="92057"/>
                    <a:pt x="3155374" y="98081"/>
                    <a:pt x="3143329" y="104103"/>
                  </a:cubicBezTo>
                  <a:cubicBezTo>
                    <a:pt x="3134297" y="107114"/>
                    <a:pt x="3128275" y="113135"/>
                    <a:pt x="3128275" y="131203"/>
                  </a:cubicBezTo>
                  <a:cubicBezTo>
                    <a:pt x="3131285" y="134215"/>
                    <a:pt x="3137307" y="140237"/>
                    <a:pt x="3140319" y="140237"/>
                  </a:cubicBezTo>
                  <a:cubicBezTo>
                    <a:pt x="3149352" y="140237"/>
                    <a:pt x="3155374" y="137226"/>
                    <a:pt x="3161396" y="128192"/>
                  </a:cubicBezTo>
                  <a:cubicBezTo>
                    <a:pt x="3167419" y="116147"/>
                    <a:pt x="3176453" y="107114"/>
                    <a:pt x="3182475" y="95068"/>
                  </a:cubicBezTo>
                  <a:close/>
                  <a:moveTo>
                    <a:pt x="1390834" y="28824"/>
                  </a:moveTo>
                  <a:cubicBezTo>
                    <a:pt x="1399868" y="28824"/>
                    <a:pt x="1405890" y="37858"/>
                    <a:pt x="1405890" y="46891"/>
                  </a:cubicBezTo>
                  <a:cubicBezTo>
                    <a:pt x="1408901" y="73991"/>
                    <a:pt x="1417935" y="101092"/>
                    <a:pt x="1405890" y="131204"/>
                  </a:cubicBezTo>
                  <a:cubicBezTo>
                    <a:pt x="1390834" y="173360"/>
                    <a:pt x="1378790" y="215516"/>
                    <a:pt x="1360723" y="266706"/>
                  </a:cubicBezTo>
                  <a:cubicBezTo>
                    <a:pt x="1399868" y="230572"/>
                    <a:pt x="1439013" y="203471"/>
                    <a:pt x="1478158" y="179382"/>
                  </a:cubicBezTo>
                  <a:cubicBezTo>
                    <a:pt x="1484180" y="176371"/>
                    <a:pt x="1490203" y="167337"/>
                    <a:pt x="1496225" y="161315"/>
                  </a:cubicBezTo>
                  <a:cubicBezTo>
                    <a:pt x="1502247" y="155293"/>
                    <a:pt x="1502247" y="134215"/>
                    <a:pt x="1520314" y="146259"/>
                  </a:cubicBezTo>
                  <a:cubicBezTo>
                    <a:pt x="1532359" y="152282"/>
                    <a:pt x="1544404" y="164326"/>
                    <a:pt x="1550426" y="173360"/>
                  </a:cubicBezTo>
                  <a:cubicBezTo>
                    <a:pt x="1529348" y="224550"/>
                    <a:pt x="1508270" y="272728"/>
                    <a:pt x="1487192" y="320907"/>
                  </a:cubicBezTo>
                  <a:cubicBezTo>
                    <a:pt x="1481169" y="329940"/>
                    <a:pt x="1472136" y="332951"/>
                    <a:pt x="1463102" y="338974"/>
                  </a:cubicBezTo>
                  <a:cubicBezTo>
                    <a:pt x="1420946" y="363063"/>
                    <a:pt x="1378790" y="390163"/>
                    <a:pt x="1336633" y="414253"/>
                  </a:cubicBezTo>
                  <a:cubicBezTo>
                    <a:pt x="1327600" y="420275"/>
                    <a:pt x="1315555" y="423286"/>
                    <a:pt x="1318566" y="435331"/>
                  </a:cubicBezTo>
                  <a:cubicBezTo>
                    <a:pt x="1318566" y="444364"/>
                    <a:pt x="1330611" y="441353"/>
                    <a:pt x="1339645" y="444364"/>
                  </a:cubicBezTo>
                  <a:cubicBezTo>
                    <a:pt x="1357711" y="450387"/>
                    <a:pt x="1366745" y="459420"/>
                    <a:pt x="1372767" y="474476"/>
                  </a:cubicBezTo>
                  <a:cubicBezTo>
                    <a:pt x="1378790" y="489532"/>
                    <a:pt x="1381801" y="501576"/>
                    <a:pt x="1393845" y="507599"/>
                  </a:cubicBezTo>
                  <a:cubicBezTo>
                    <a:pt x="1402879" y="513621"/>
                    <a:pt x="1402879" y="519643"/>
                    <a:pt x="1399868" y="528677"/>
                  </a:cubicBezTo>
                  <a:cubicBezTo>
                    <a:pt x="1396857" y="534699"/>
                    <a:pt x="1390834" y="540721"/>
                    <a:pt x="1393845" y="546744"/>
                  </a:cubicBezTo>
                  <a:cubicBezTo>
                    <a:pt x="1411912" y="594922"/>
                    <a:pt x="1378790" y="622023"/>
                    <a:pt x="1354700" y="652134"/>
                  </a:cubicBezTo>
                  <a:cubicBezTo>
                    <a:pt x="1321578" y="697302"/>
                    <a:pt x="1303511" y="745480"/>
                    <a:pt x="1306522" y="802692"/>
                  </a:cubicBezTo>
                  <a:cubicBezTo>
                    <a:pt x="1309533" y="862916"/>
                    <a:pt x="1306522" y="920128"/>
                    <a:pt x="1306522" y="980351"/>
                  </a:cubicBezTo>
                  <a:cubicBezTo>
                    <a:pt x="1306522" y="992395"/>
                    <a:pt x="1306522" y="1001429"/>
                    <a:pt x="1303511" y="1013474"/>
                  </a:cubicBezTo>
                  <a:cubicBezTo>
                    <a:pt x="1297488" y="1052619"/>
                    <a:pt x="1279421" y="1058641"/>
                    <a:pt x="1249310" y="1034552"/>
                  </a:cubicBezTo>
                  <a:lnTo>
                    <a:pt x="1168008" y="971317"/>
                  </a:lnTo>
                  <a:cubicBezTo>
                    <a:pt x="1155964" y="962284"/>
                    <a:pt x="1149941" y="962284"/>
                    <a:pt x="1140908" y="977340"/>
                  </a:cubicBezTo>
                  <a:cubicBezTo>
                    <a:pt x="1128863" y="998418"/>
                    <a:pt x="1116818" y="1019496"/>
                    <a:pt x="1101763" y="1040574"/>
                  </a:cubicBezTo>
                  <a:cubicBezTo>
                    <a:pt x="1077673" y="1070686"/>
                    <a:pt x="1053584" y="1067674"/>
                    <a:pt x="1017450" y="1034552"/>
                  </a:cubicBezTo>
                  <a:cubicBezTo>
                    <a:pt x="996372" y="1016485"/>
                    <a:pt x="999383" y="995407"/>
                    <a:pt x="1023472" y="971317"/>
                  </a:cubicBezTo>
                  <a:cubicBezTo>
                    <a:pt x="1041539" y="953250"/>
                    <a:pt x="1062617" y="947228"/>
                    <a:pt x="1086707" y="941206"/>
                  </a:cubicBezTo>
                  <a:cubicBezTo>
                    <a:pt x="1152952" y="929161"/>
                    <a:pt x="1216187" y="853882"/>
                    <a:pt x="1219198" y="784625"/>
                  </a:cubicBezTo>
                  <a:cubicBezTo>
                    <a:pt x="1219198" y="763547"/>
                    <a:pt x="1213176" y="763547"/>
                    <a:pt x="1198120" y="772581"/>
                  </a:cubicBezTo>
                  <a:cubicBezTo>
                    <a:pt x="1174031" y="787637"/>
                    <a:pt x="1149941" y="799681"/>
                    <a:pt x="1125852" y="814737"/>
                  </a:cubicBezTo>
                  <a:cubicBezTo>
                    <a:pt x="1089718" y="832804"/>
                    <a:pt x="1077673" y="796670"/>
                    <a:pt x="1053584" y="784625"/>
                  </a:cubicBezTo>
                  <a:cubicBezTo>
                    <a:pt x="1032506" y="775592"/>
                    <a:pt x="1050573" y="760536"/>
                    <a:pt x="1056595" y="751503"/>
                  </a:cubicBezTo>
                  <a:cubicBezTo>
                    <a:pt x="1086707" y="685257"/>
                    <a:pt x="1119830" y="622023"/>
                    <a:pt x="1149941" y="555777"/>
                  </a:cubicBezTo>
                  <a:cubicBezTo>
                    <a:pt x="1155964" y="540721"/>
                    <a:pt x="1155964" y="528677"/>
                    <a:pt x="1140908" y="519643"/>
                  </a:cubicBezTo>
                  <a:cubicBezTo>
                    <a:pt x="1122841" y="507599"/>
                    <a:pt x="1104774" y="492543"/>
                    <a:pt x="1086707" y="477487"/>
                  </a:cubicBezTo>
                  <a:cubicBezTo>
                    <a:pt x="1074662" y="465442"/>
                    <a:pt x="1068640" y="453398"/>
                    <a:pt x="1074662" y="438342"/>
                  </a:cubicBezTo>
                  <a:cubicBezTo>
                    <a:pt x="1080684" y="423286"/>
                    <a:pt x="1095740" y="423286"/>
                    <a:pt x="1107785" y="423286"/>
                  </a:cubicBezTo>
                  <a:cubicBezTo>
                    <a:pt x="1164997" y="417264"/>
                    <a:pt x="1216187" y="396186"/>
                    <a:pt x="1243287" y="338974"/>
                  </a:cubicBezTo>
                  <a:lnTo>
                    <a:pt x="1360723" y="104103"/>
                  </a:lnTo>
                  <a:cubicBezTo>
                    <a:pt x="1369756" y="86036"/>
                    <a:pt x="1369756" y="64958"/>
                    <a:pt x="1375778" y="46891"/>
                  </a:cubicBezTo>
                  <a:cubicBezTo>
                    <a:pt x="1378790" y="37858"/>
                    <a:pt x="1378790" y="28824"/>
                    <a:pt x="1390834" y="28824"/>
                  </a:cubicBezTo>
                  <a:close/>
                  <a:moveTo>
                    <a:pt x="3231360" y="76"/>
                  </a:moveTo>
                  <a:cubicBezTo>
                    <a:pt x="3256061" y="1346"/>
                    <a:pt x="3293888" y="18284"/>
                    <a:pt x="3302921" y="31834"/>
                  </a:cubicBezTo>
                  <a:cubicBezTo>
                    <a:pt x="3305933" y="37856"/>
                    <a:pt x="3305933" y="43880"/>
                    <a:pt x="3302921" y="49902"/>
                  </a:cubicBezTo>
                  <a:cubicBezTo>
                    <a:pt x="3284855" y="98081"/>
                    <a:pt x="3266788" y="152281"/>
                    <a:pt x="3227643" y="188416"/>
                  </a:cubicBezTo>
                  <a:cubicBezTo>
                    <a:pt x="3185486" y="227560"/>
                    <a:pt x="3143329" y="269716"/>
                    <a:pt x="3113218" y="314885"/>
                  </a:cubicBezTo>
                  <a:cubicBezTo>
                    <a:pt x="3071063" y="372097"/>
                    <a:pt x="3001806" y="390163"/>
                    <a:pt x="2971694" y="447375"/>
                  </a:cubicBezTo>
                  <a:cubicBezTo>
                    <a:pt x="2983739" y="444364"/>
                    <a:pt x="2995783" y="441353"/>
                    <a:pt x="3004817" y="438341"/>
                  </a:cubicBezTo>
                  <a:cubicBezTo>
                    <a:pt x="3025895" y="432320"/>
                    <a:pt x="3043962" y="435330"/>
                    <a:pt x="3059018" y="453398"/>
                  </a:cubicBezTo>
                  <a:cubicBezTo>
                    <a:pt x="3074074" y="468454"/>
                    <a:pt x="3062029" y="483510"/>
                    <a:pt x="3056007" y="495554"/>
                  </a:cubicBezTo>
                  <a:cubicBezTo>
                    <a:pt x="3037940" y="537711"/>
                    <a:pt x="3019873" y="582878"/>
                    <a:pt x="3001806" y="628046"/>
                  </a:cubicBezTo>
                  <a:cubicBezTo>
                    <a:pt x="2992772" y="643102"/>
                    <a:pt x="2998795" y="652135"/>
                    <a:pt x="3013851" y="655146"/>
                  </a:cubicBezTo>
                  <a:cubicBezTo>
                    <a:pt x="3037940" y="661169"/>
                    <a:pt x="3062029" y="673213"/>
                    <a:pt x="3083106" y="688269"/>
                  </a:cubicBezTo>
                  <a:cubicBezTo>
                    <a:pt x="3101173" y="700314"/>
                    <a:pt x="3116230" y="721392"/>
                    <a:pt x="3113218" y="745480"/>
                  </a:cubicBezTo>
                  <a:cubicBezTo>
                    <a:pt x="3110207" y="766559"/>
                    <a:pt x="3119240" y="772582"/>
                    <a:pt x="3134297" y="775593"/>
                  </a:cubicBezTo>
                  <a:cubicBezTo>
                    <a:pt x="3164409" y="784626"/>
                    <a:pt x="3194520" y="793660"/>
                    <a:pt x="3227643" y="802693"/>
                  </a:cubicBezTo>
                  <a:cubicBezTo>
                    <a:pt x="3242699" y="808716"/>
                    <a:pt x="3257755" y="814738"/>
                    <a:pt x="3269799" y="826783"/>
                  </a:cubicBezTo>
                  <a:cubicBezTo>
                    <a:pt x="3293888" y="850871"/>
                    <a:pt x="3290877" y="865927"/>
                    <a:pt x="3263777" y="883995"/>
                  </a:cubicBezTo>
                  <a:cubicBezTo>
                    <a:pt x="3242699" y="896040"/>
                    <a:pt x="3227643" y="908084"/>
                    <a:pt x="3203553" y="880984"/>
                  </a:cubicBezTo>
                  <a:cubicBezTo>
                    <a:pt x="3188498" y="865927"/>
                    <a:pt x="3161396" y="859905"/>
                    <a:pt x="3137307" y="853882"/>
                  </a:cubicBezTo>
                  <a:cubicBezTo>
                    <a:pt x="3122252" y="847860"/>
                    <a:pt x="3116230" y="853882"/>
                    <a:pt x="3113218" y="871949"/>
                  </a:cubicBezTo>
                  <a:cubicBezTo>
                    <a:pt x="3110207" y="911095"/>
                    <a:pt x="3104185" y="950240"/>
                    <a:pt x="3095151" y="989386"/>
                  </a:cubicBezTo>
                  <a:cubicBezTo>
                    <a:pt x="3080096" y="1067676"/>
                    <a:pt x="3013851" y="1106821"/>
                    <a:pt x="2941582" y="1076709"/>
                  </a:cubicBezTo>
                  <a:cubicBezTo>
                    <a:pt x="2860281" y="1043587"/>
                    <a:pt x="2781991" y="1001430"/>
                    <a:pt x="2712735" y="947229"/>
                  </a:cubicBezTo>
                  <a:cubicBezTo>
                    <a:pt x="2634444" y="887006"/>
                    <a:pt x="2637455" y="871949"/>
                    <a:pt x="2724779" y="826783"/>
                  </a:cubicBezTo>
                  <a:cubicBezTo>
                    <a:pt x="2827159" y="775593"/>
                    <a:pt x="2935559" y="739458"/>
                    <a:pt x="3052995" y="754514"/>
                  </a:cubicBezTo>
                  <a:cubicBezTo>
                    <a:pt x="3037940" y="712358"/>
                    <a:pt x="2998795" y="697303"/>
                    <a:pt x="2944594" y="709347"/>
                  </a:cubicBezTo>
                  <a:cubicBezTo>
                    <a:pt x="2923515" y="712358"/>
                    <a:pt x="2905448" y="715370"/>
                    <a:pt x="2893403" y="697303"/>
                  </a:cubicBezTo>
                  <a:cubicBezTo>
                    <a:pt x="2881359" y="682247"/>
                    <a:pt x="2881359" y="664180"/>
                    <a:pt x="2893403" y="646113"/>
                  </a:cubicBezTo>
                  <a:cubicBezTo>
                    <a:pt x="2905448" y="628046"/>
                    <a:pt x="2914482" y="606968"/>
                    <a:pt x="2920505" y="585889"/>
                  </a:cubicBezTo>
                  <a:cubicBezTo>
                    <a:pt x="2923515" y="579867"/>
                    <a:pt x="2923515" y="570834"/>
                    <a:pt x="2917493" y="564811"/>
                  </a:cubicBezTo>
                  <a:cubicBezTo>
                    <a:pt x="2908460" y="558789"/>
                    <a:pt x="2902437" y="564811"/>
                    <a:pt x="2896415" y="570834"/>
                  </a:cubicBezTo>
                  <a:cubicBezTo>
                    <a:pt x="2884371" y="582878"/>
                    <a:pt x="2869314" y="594923"/>
                    <a:pt x="2854259" y="606968"/>
                  </a:cubicBezTo>
                  <a:cubicBezTo>
                    <a:pt x="2845225" y="612990"/>
                    <a:pt x="2833181" y="622023"/>
                    <a:pt x="2821136" y="619011"/>
                  </a:cubicBezTo>
                  <a:cubicBezTo>
                    <a:pt x="2800058" y="612990"/>
                    <a:pt x="2772958" y="619011"/>
                    <a:pt x="2763924" y="591912"/>
                  </a:cubicBezTo>
                  <a:cubicBezTo>
                    <a:pt x="2754891" y="561800"/>
                    <a:pt x="2775969" y="516633"/>
                    <a:pt x="2800058" y="504588"/>
                  </a:cubicBezTo>
                  <a:cubicBezTo>
                    <a:pt x="2854259" y="477487"/>
                    <a:pt x="2893403" y="432320"/>
                    <a:pt x="2938571" y="390163"/>
                  </a:cubicBezTo>
                  <a:cubicBezTo>
                    <a:pt x="2986750" y="344996"/>
                    <a:pt x="3028906" y="290795"/>
                    <a:pt x="3080096" y="245628"/>
                  </a:cubicBezTo>
                  <a:cubicBezTo>
                    <a:pt x="3107195" y="224550"/>
                    <a:pt x="3104185" y="212505"/>
                    <a:pt x="3071063" y="203470"/>
                  </a:cubicBezTo>
                  <a:cubicBezTo>
                    <a:pt x="3065040" y="203470"/>
                    <a:pt x="3059018" y="200459"/>
                    <a:pt x="3056007" y="197449"/>
                  </a:cubicBezTo>
                  <a:cubicBezTo>
                    <a:pt x="3016862" y="161315"/>
                    <a:pt x="2986750" y="182393"/>
                    <a:pt x="2956639" y="209494"/>
                  </a:cubicBezTo>
                  <a:cubicBezTo>
                    <a:pt x="2920505" y="242617"/>
                    <a:pt x="2878348" y="260684"/>
                    <a:pt x="2851247" y="302840"/>
                  </a:cubicBezTo>
                  <a:cubicBezTo>
                    <a:pt x="2839203" y="323917"/>
                    <a:pt x="2812103" y="317896"/>
                    <a:pt x="2791025" y="311873"/>
                  </a:cubicBezTo>
                  <a:cubicBezTo>
                    <a:pt x="2769947" y="305851"/>
                    <a:pt x="2769947" y="287784"/>
                    <a:pt x="2769947" y="272727"/>
                  </a:cubicBezTo>
                  <a:cubicBezTo>
                    <a:pt x="2769947" y="239605"/>
                    <a:pt x="2769947" y="203470"/>
                    <a:pt x="2788013" y="173359"/>
                  </a:cubicBezTo>
                  <a:cubicBezTo>
                    <a:pt x="2791025" y="167337"/>
                    <a:pt x="2797047" y="155293"/>
                    <a:pt x="2806081" y="158304"/>
                  </a:cubicBezTo>
                  <a:cubicBezTo>
                    <a:pt x="2812103" y="161315"/>
                    <a:pt x="2815114" y="170349"/>
                    <a:pt x="2815114" y="179381"/>
                  </a:cubicBezTo>
                  <a:lnTo>
                    <a:pt x="2815114" y="200459"/>
                  </a:lnTo>
                  <a:cubicBezTo>
                    <a:pt x="2821136" y="236593"/>
                    <a:pt x="2836192" y="242617"/>
                    <a:pt x="2866304" y="224550"/>
                  </a:cubicBezTo>
                  <a:cubicBezTo>
                    <a:pt x="2905448" y="197449"/>
                    <a:pt x="2950616" y="176370"/>
                    <a:pt x="2980728" y="143247"/>
                  </a:cubicBezTo>
                  <a:cubicBezTo>
                    <a:pt x="3007828" y="110125"/>
                    <a:pt x="3034929" y="89046"/>
                    <a:pt x="3080096" y="104103"/>
                  </a:cubicBezTo>
                  <a:cubicBezTo>
                    <a:pt x="3086118" y="107114"/>
                    <a:pt x="3095151" y="101092"/>
                    <a:pt x="3101173" y="92057"/>
                  </a:cubicBezTo>
                  <a:cubicBezTo>
                    <a:pt x="3125263" y="46891"/>
                    <a:pt x="3179463" y="37856"/>
                    <a:pt x="3212587" y="4733"/>
                  </a:cubicBezTo>
                  <a:cubicBezTo>
                    <a:pt x="3216351" y="970"/>
                    <a:pt x="3223126" y="-348"/>
                    <a:pt x="3231360" y="7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2" name="任意多边形: 形状 11">
              <a:extLst>
                <a:ext uri="{FF2B5EF4-FFF2-40B4-BE49-F238E27FC236}">
                  <a16:creationId xmlns:a16="http://schemas.microsoft.com/office/drawing/2014/main" id="{E80E1752-21D3-492B-9FA7-7D0E5263650A}"/>
                </a:ext>
              </a:extLst>
            </p:cNvPr>
            <p:cNvSpPr/>
            <p:nvPr/>
          </p:nvSpPr>
          <p:spPr>
            <a:xfrm>
              <a:off x="7471344" y="2218239"/>
              <a:ext cx="3197853" cy="162953"/>
            </a:xfrm>
            <a:custGeom>
              <a:avLst/>
              <a:gdLst>
                <a:gd name="connsiteX0" fmla="*/ 2292145 w 3197853"/>
                <a:gd name="connsiteY0" fmla="*/ 151640 h 162953"/>
                <a:gd name="connsiteX1" fmla="*/ 2292247 w 3197853"/>
                <a:gd name="connsiteY1" fmla="*/ 151687 h 162953"/>
                <a:gd name="connsiteX2" fmla="*/ 2292300 w 3197853"/>
                <a:gd name="connsiteY2" fmla="*/ 151666 h 162953"/>
                <a:gd name="connsiteX3" fmla="*/ 418552 w 3197853"/>
                <a:gd name="connsiteY3" fmla="*/ 42157 h 162953"/>
                <a:gd name="connsiteX4" fmla="*/ 391452 w 3197853"/>
                <a:gd name="connsiteY4" fmla="*/ 99369 h 162953"/>
                <a:gd name="connsiteX5" fmla="*/ 448664 w 3197853"/>
                <a:gd name="connsiteY5" fmla="*/ 99369 h 162953"/>
                <a:gd name="connsiteX6" fmla="*/ 418552 w 3197853"/>
                <a:gd name="connsiteY6" fmla="*/ 42157 h 162953"/>
                <a:gd name="connsiteX7" fmla="*/ 1047881 w 3197853"/>
                <a:gd name="connsiteY7" fmla="*/ 21078 h 162953"/>
                <a:gd name="connsiteX8" fmla="*/ 1017771 w 3197853"/>
                <a:gd name="connsiteY8" fmla="*/ 25595 h 162953"/>
                <a:gd name="connsiteX9" fmla="*/ 987661 w 3197853"/>
                <a:gd name="connsiteY9" fmla="*/ 21078 h 162953"/>
                <a:gd name="connsiteX10" fmla="*/ 970771 w 3197853"/>
                <a:gd name="connsiteY10" fmla="*/ 38204 h 162953"/>
                <a:gd name="connsiteX11" fmla="*/ 963572 w 3197853"/>
                <a:gd name="connsiteY11" fmla="*/ 114424 h 162953"/>
                <a:gd name="connsiteX12" fmla="*/ 1017773 w 3197853"/>
                <a:gd name="connsiteY12" fmla="*/ 153569 h 162953"/>
                <a:gd name="connsiteX13" fmla="*/ 1068963 w 3197853"/>
                <a:gd name="connsiteY13" fmla="*/ 114424 h 162953"/>
                <a:gd name="connsiteX14" fmla="*/ 1047885 w 3197853"/>
                <a:gd name="connsiteY14" fmla="*/ 21078 h 162953"/>
                <a:gd name="connsiteX15" fmla="*/ 2496251 w 3197853"/>
                <a:gd name="connsiteY15" fmla="*/ 15056 h 162953"/>
                <a:gd name="connsiteX16" fmla="*/ 2475173 w 3197853"/>
                <a:gd name="connsiteY16" fmla="*/ 51190 h 162953"/>
                <a:gd name="connsiteX17" fmla="*/ 2493240 w 3197853"/>
                <a:gd name="connsiteY17" fmla="*/ 78291 h 162953"/>
                <a:gd name="connsiteX18" fmla="*/ 2538407 w 3197853"/>
                <a:gd name="connsiteY18" fmla="*/ 48179 h 162953"/>
                <a:gd name="connsiteX19" fmla="*/ 2496251 w 3197853"/>
                <a:gd name="connsiteY19" fmla="*/ 15056 h 162953"/>
                <a:gd name="connsiteX20" fmla="*/ 803979 w 3197853"/>
                <a:gd name="connsiteY20" fmla="*/ 15055 h 162953"/>
                <a:gd name="connsiteX21" fmla="*/ 776879 w 3197853"/>
                <a:gd name="connsiteY21" fmla="*/ 39144 h 162953"/>
                <a:gd name="connsiteX22" fmla="*/ 779081 w 3197853"/>
                <a:gd name="connsiteY22" fmla="*/ 116204 h 162953"/>
                <a:gd name="connsiteX23" fmla="*/ 773951 w 3197853"/>
                <a:gd name="connsiteY23" fmla="*/ 149997 h 162953"/>
                <a:gd name="connsiteX24" fmla="*/ 779889 w 3197853"/>
                <a:gd name="connsiteY24" fmla="*/ 147545 h 162953"/>
                <a:gd name="connsiteX25" fmla="*/ 786211 w 3197853"/>
                <a:gd name="connsiteY25" fmla="*/ 145137 h 162953"/>
                <a:gd name="connsiteX26" fmla="*/ 811507 w 3197853"/>
                <a:gd name="connsiteY26" fmla="*/ 147546 h 162953"/>
                <a:gd name="connsiteX27" fmla="*/ 843124 w 3197853"/>
                <a:gd name="connsiteY27" fmla="*/ 141524 h 162953"/>
                <a:gd name="connsiteX28" fmla="*/ 873236 w 3197853"/>
                <a:gd name="connsiteY28" fmla="*/ 57211 h 162953"/>
                <a:gd name="connsiteX29" fmla="*/ 803979 w 3197853"/>
                <a:gd name="connsiteY29" fmla="*/ 15055 h 162953"/>
                <a:gd name="connsiteX30" fmla="*/ 2430006 w 3197853"/>
                <a:gd name="connsiteY30" fmla="*/ 9034 h 162953"/>
                <a:gd name="connsiteX31" fmla="*/ 2505285 w 3197853"/>
                <a:gd name="connsiteY31" fmla="*/ 9034 h 162953"/>
                <a:gd name="connsiteX32" fmla="*/ 2565508 w 3197853"/>
                <a:gd name="connsiteY32" fmla="*/ 42157 h 162953"/>
                <a:gd name="connsiteX33" fmla="*/ 2523352 w 3197853"/>
                <a:gd name="connsiteY33" fmla="*/ 87324 h 162953"/>
                <a:gd name="connsiteX34" fmla="*/ 2589597 w 3197853"/>
                <a:gd name="connsiteY34" fmla="*/ 156580 h 162953"/>
                <a:gd name="connsiteX35" fmla="*/ 2532385 w 3197853"/>
                <a:gd name="connsiteY35" fmla="*/ 138513 h 162953"/>
                <a:gd name="connsiteX36" fmla="*/ 2514318 w 3197853"/>
                <a:gd name="connsiteY36" fmla="*/ 120447 h 162953"/>
                <a:gd name="connsiteX37" fmla="*/ 2478184 w 3197853"/>
                <a:gd name="connsiteY37" fmla="*/ 93346 h 162953"/>
                <a:gd name="connsiteX38" fmla="*/ 2490229 w 3197853"/>
                <a:gd name="connsiteY38" fmla="*/ 159591 h 162953"/>
                <a:gd name="connsiteX39" fmla="*/ 2433017 w 3197853"/>
                <a:gd name="connsiteY39" fmla="*/ 159591 h 162953"/>
                <a:gd name="connsiteX40" fmla="*/ 2430006 w 3197853"/>
                <a:gd name="connsiteY40" fmla="*/ 9034 h 162953"/>
                <a:gd name="connsiteX41" fmla="*/ 2071678 w 3197853"/>
                <a:gd name="connsiteY41" fmla="*/ 9034 h 162953"/>
                <a:gd name="connsiteX42" fmla="*/ 2122867 w 3197853"/>
                <a:gd name="connsiteY42" fmla="*/ 9034 h 162953"/>
                <a:gd name="connsiteX43" fmla="*/ 2165024 w 3197853"/>
                <a:gd name="connsiteY43" fmla="*/ 114425 h 162953"/>
                <a:gd name="connsiteX44" fmla="*/ 2210191 w 3197853"/>
                <a:gd name="connsiteY44" fmla="*/ 9034 h 162953"/>
                <a:gd name="connsiteX45" fmla="*/ 2237291 w 3197853"/>
                <a:gd name="connsiteY45" fmla="*/ 9034 h 162953"/>
                <a:gd name="connsiteX46" fmla="*/ 2162012 w 3197853"/>
                <a:gd name="connsiteY46" fmla="*/ 162604 h 162953"/>
                <a:gd name="connsiteX47" fmla="*/ 2071678 w 3197853"/>
                <a:gd name="connsiteY47" fmla="*/ 9034 h 162953"/>
                <a:gd name="connsiteX48" fmla="*/ 1589891 w 3197853"/>
                <a:gd name="connsiteY48" fmla="*/ 9034 h 162953"/>
                <a:gd name="connsiteX49" fmla="*/ 1650114 w 3197853"/>
                <a:gd name="connsiteY49" fmla="*/ 9034 h 162953"/>
                <a:gd name="connsiteX50" fmla="*/ 1629036 w 3197853"/>
                <a:gd name="connsiteY50" fmla="*/ 39146 h 162953"/>
                <a:gd name="connsiteX51" fmla="*/ 1629036 w 3197853"/>
                <a:gd name="connsiteY51" fmla="*/ 90335 h 162953"/>
                <a:gd name="connsiteX52" fmla="*/ 1674203 w 3197853"/>
                <a:gd name="connsiteY52" fmla="*/ 150558 h 162953"/>
                <a:gd name="connsiteX53" fmla="*/ 1678116 w 3197853"/>
                <a:gd name="connsiteY53" fmla="*/ 153267 h 162953"/>
                <a:gd name="connsiteX54" fmla="*/ 1708457 w 3197853"/>
                <a:gd name="connsiteY54" fmla="*/ 143032 h 162953"/>
                <a:gd name="connsiteX55" fmla="*/ 1728405 w 3197853"/>
                <a:gd name="connsiteY55" fmla="*/ 114425 h 162953"/>
                <a:gd name="connsiteX56" fmla="*/ 1707327 w 3197853"/>
                <a:gd name="connsiteY56" fmla="*/ 9034 h 162953"/>
                <a:gd name="connsiteX57" fmla="*/ 1761528 w 3197853"/>
                <a:gd name="connsiteY57" fmla="*/ 9034 h 162953"/>
                <a:gd name="connsiteX58" fmla="*/ 1743461 w 3197853"/>
                <a:gd name="connsiteY58" fmla="*/ 45168 h 162953"/>
                <a:gd name="connsiteX59" fmla="*/ 1743461 w 3197853"/>
                <a:gd name="connsiteY59" fmla="*/ 96358 h 162953"/>
                <a:gd name="connsiteX60" fmla="*/ 1677216 w 3197853"/>
                <a:gd name="connsiteY60" fmla="*/ 159593 h 162953"/>
                <a:gd name="connsiteX61" fmla="*/ 1677216 w 3197853"/>
                <a:gd name="connsiteY61" fmla="*/ 159589 h 162953"/>
                <a:gd name="connsiteX62" fmla="*/ 1677215 w 3197853"/>
                <a:gd name="connsiteY62" fmla="*/ 159592 h 162953"/>
                <a:gd name="connsiteX63" fmla="*/ 1601936 w 3197853"/>
                <a:gd name="connsiteY63" fmla="*/ 87324 h 162953"/>
                <a:gd name="connsiteX64" fmla="*/ 1589891 w 3197853"/>
                <a:gd name="connsiteY64" fmla="*/ 9034 h 162953"/>
                <a:gd name="connsiteX65" fmla="*/ 1804390 w 3197853"/>
                <a:gd name="connsiteY65" fmla="*/ 8986 h 162953"/>
                <a:gd name="connsiteX66" fmla="*/ 1848852 w 3197853"/>
                <a:gd name="connsiteY66" fmla="*/ 33122 h 162953"/>
                <a:gd name="connsiteX67" fmla="*/ 1924131 w 3197853"/>
                <a:gd name="connsiteY67" fmla="*/ 105390 h 162953"/>
                <a:gd name="connsiteX68" fmla="*/ 1909075 w 3197853"/>
                <a:gd name="connsiteY68" fmla="*/ 12044 h 162953"/>
                <a:gd name="connsiteX69" fmla="*/ 1951231 w 3197853"/>
                <a:gd name="connsiteY69" fmla="*/ 9033 h 162953"/>
                <a:gd name="connsiteX70" fmla="*/ 1936175 w 3197853"/>
                <a:gd name="connsiteY70" fmla="*/ 156580 h 162953"/>
                <a:gd name="connsiteX71" fmla="*/ 1824763 w 3197853"/>
                <a:gd name="connsiteY71" fmla="*/ 42156 h 162953"/>
                <a:gd name="connsiteX72" fmla="*/ 1815729 w 3197853"/>
                <a:gd name="connsiteY72" fmla="*/ 48178 h 162953"/>
                <a:gd name="connsiteX73" fmla="*/ 1827774 w 3197853"/>
                <a:gd name="connsiteY73" fmla="*/ 159591 h 162953"/>
                <a:gd name="connsiteX74" fmla="*/ 1785618 w 3197853"/>
                <a:gd name="connsiteY74" fmla="*/ 159591 h 162953"/>
                <a:gd name="connsiteX75" fmla="*/ 1785618 w 3197853"/>
                <a:gd name="connsiteY75" fmla="*/ 12044 h 162953"/>
                <a:gd name="connsiteX76" fmla="*/ 1804390 w 3197853"/>
                <a:gd name="connsiteY76" fmla="*/ 8986 h 162953"/>
                <a:gd name="connsiteX77" fmla="*/ 1421266 w 3197853"/>
                <a:gd name="connsiteY77" fmla="*/ 7903 h 162953"/>
                <a:gd name="connsiteX78" fmla="*/ 1472455 w 3197853"/>
                <a:gd name="connsiteY78" fmla="*/ 12043 h 162953"/>
                <a:gd name="connsiteX79" fmla="*/ 1478477 w 3197853"/>
                <a:gd name="connsiteY79" fmla="*/ 48177 h 162953"/>
                <a:gd name="connsiteX80" fmla="*/ 1424277 w 3197853"/>
                <a:gd name="connsiteY80" fmla="*/ 15054 h 162953"/>
                <a:gd name="connsiteX81" fmla="*/ 1361043 w 3197853"/>
                <a:gd name="connsiteY81" fmla="*/ 45166 h 162953"/>
                <a:gd name="connsiteX82" fmla="*/ 1364054 w 3197853"/>
                <a:gd name="connsiteY82" fmla="*/ 126468 h 162953"/>
                <a:gd name="connsiteX83" fmla="*/ 1439332 w 3197853"/>
                <a:gd name="connsiteY83" fmla="*/ 150557 h 162953"/>
                <a:gd name="connsiteX84" fmla="*/ 1457399 w 3197853"/>
                <a:gd name="connsiteY84" fmla="*/ 117434 h 162953"/>
                <a:gd name="connsiteX85" fmla="*/ 1445355 w 3197853"/>
                <a:gd name="connsiteY85" fmla="*/ 78289 h 162953"/>
                <a:gd name="connsiteX86" fmla="*/ 1496544 w 3197853"/>
                <a:gd name="connsiteY86" fmla="*/ 78289 h 162953"/>
                <a:gd name="connsiteX87" fmla="*/ 1487511 w 3197853"/>
                <a:gd name="connsiteY87" fmla="*/ 117434 h 162953"/>
                <a:gd name="connsiteX88" fmla="*/ 1454388 w 3197853"/>
                <a:gd name="connsiteY88" fmla="*/ 159591 h 162953"/>
                <a:gd name="connsiteX89" fmla="*/ 1373087 w 3197853"/>
                <a:gd name="connsiteY89" fmla="*/ 156580 h 162953"/>
                <a:gd name="connsiteX90" fmla="*/ 1318887 w 3197853"/>
                <a:gd name="connsiteY90" fmla="*/ 87323 h 162953"/>
                <a:gd name="connsiteX91" fmla="*/ 1370076 w 3197853"/>
                <a:gd name="connsiteY91" fmla="*/ 15054 h 162953"/>
                <a:gd name="connsiteX92" fmla="*/ 1421266 w 3197853"/>
                <a:gd name="connsiteY92" fmla="*/ 7903 h 162953"/>
                <a:gd name="connsiteX93" fmla="*/ 2878669 w 3197853"/>
                <a:gd name="connsiteY93" fmla="*/ 6023 h 162953"/>
                <a:gd name="connsiteX94" fmla="*/ 2972014 w 3197853"/>
                <a:gd name="connsiteY94" fmla="*/ 6023 h 162953"/>
                <a:gd name="connsiteX95" fmla="*/ 3002126 w 3197853"/>
                <a:gd name="connsiteY95" fmla="*/ 45168 h 162953"/>
                <a:gd name="connsiteX96" fmla="*/ 2987069 w 3197853"/>
                <a:gd name="connsiteY96" fmla="*/ 24090 h 162953"/>
                <a:gd name="connsiteX97" fmla="*/ 2950935 w 3197853"/>
                <a:gd name="connsiteY97" fmla="*/ 18068 h 162953"/>
                <a:gd name="connsiteX98" fmla="*/ 2941903 w 3197853"/>
                <a:gd name="connsiteY98" fmla="*/ 45168 h 162953"/>
                <a:gd name="connsiteX99" fmla="*/ 2941903 w 3197853"/>
                <a:gd name="connsiteY99" fmla="*/ 123459 h 162953"/>
                <a:gd name="connsiteX100" fmla="*/ 2965992 w 3197853"/>
                <a:gd name="connsiteY100" fmla="*/ 156582 h 162953"/>
                <a:gd name="connsiteX101" fmla="*/ 2896736 w 3197853"/>
                <a:gd name="connsiteY101" fmla="*/ 156582 h 162953"/>
                <a:gd name="connsiteX102" fmla="*/ 2914803 w 3197853"/>
                <a:gd name="connsiteY102" fmla="*/ 123459 h 162953"/>
                <a:gd name="connsiteX103" fmla="*/ 2914803 w 3197853"/>
                <a:gd name="connsiteY103" fmla="*/ 48180 h 162953"/>
                <a:gd name="connsiteX104" fmla="*/ 2905769 w 3197853"/>
                <a:gd name="connsiteY104" fmla="*/ 18068 h 162953"/>
                <a:gd name="connsiteX105" fmla="*/ 2860602 w 3197853"/>
                <a:gd name="connsiteY105" fmla="*/ 30113 h 162953"/>
                <a:gd name="connsiteX106" fmla="*/ 2854580 w 3197853"/>
                <a:gd name="connsiteY106" fmla="*/ 42157 h 162953"/>
                <a:gd name="connsiteX107" fmla="*/ 2878669 w 3197853"/>
                <a:gd name="connsiteY107" fmla="*/ 6023 h 162953"/>
                <a:gd name="connsiteX108" fmla="*/ 2273424 w 3197853"/>
                <a:gd name="connsiteY108" fmla="*/ 6023 h 162953"/>
                <a:gd name="connsiteX109" fmla="*/ 2378814 w 3197853"/>
                <a:gd name="connsiteY109" fmla="*/ 6023 h 162953"/>
                <a:gd name="connsiteX110" fmla="*/ 2396881 w 3197853"/>
                <a:gd name="connsiteY110" fmla="*/ 36135 h 162953"/>
                <a:gd name="connsiteX111" fmla="*/ 2315580 w 3197853"/>
                <a:gd name="connsiteY111" fmla="*/ 18068 h 162953"/>
                <a:gd name="connsiteX112" fmla="*/ 2306547 w 3197853"/>
                <a:gd name="connsiteY112" fmla="*/ 57213 h 162953"/>
                <a:gd name="connsiteX113" fmla="*/ 2324613 w 3197853"/>
                <a:gd name="connsiteY113" fmla="*/ 72268 h 162953"/>
                <a:gd name="connsiteX114" fmla="*/ 2381825 w 3197853"/>
                <a:gd name="connsiteY114" fmla="*/ 45168 h 162953"/>
                <a:gd name="connsiteX115" fmla="*/ 2381825 w 3197853"/>
                <a:gd name="connsiteY115" fmla="*/ 99369 h 162953"/>
                <a:gd name="connsiteX116" fmla="*/ 2357736 w 3197853"/>
                <a:gd name="connsiteY116" fmla="*/ 81302 h 162953"/>
                <a:gd name="connsiteX117" fmla="*/ 2306547 w 3197853"/>
                <a:gd name="connsiteY117" fmla="*/ 141524 h 162953"/>
                <a:gd name="connsiteX118" fmla="*/ 2302896 w 3197853"/>
                <a:gd name="connsiteY118" fmla="*/ 147289 h 162953"/>
                <a:gd name="connsiteX119" fmla="*/ 2309561 w 3197853"/>
                <a:gd name="connsiteY119" fmla="*/ 144536 h 162953"/>
                <a:gd name="connsiteX120" fmla="*/ 2411941 w 3197853"/>
                <a:gd name="connsiteY120" fmla="*/ 114425 h 162953"/>
                <a:gd name="connsiteX121" fmla="*/ 2372796 w 3197853"/>
                <a:gd name="connsiteY121" fmla="*/ 159592 h 162953"/>
                <a:gd name="connsiteX122" fmla="*/ 2258371 w 3197853"/>
                <a:gd name="connsiteY122" fmla="*/ 159592 h 162953"/>
                <a:gd name="connsiteX123" fmla="*/ 2279446 w 3197853"/>
                <a:gd name="connsiteY123" fmla="*/ 138517 h 162953"/>
                <a:gd name="connsiteX124" fmla="*/ 2279446 w 3197853"/>
                <a:gd name="connsiteY124" fmla="*/ 138513 h 162953"/>
                <a:gd name="connsiteX125" fmla="*/ 2273424 w 3197853"/>
                <a:gd name="connsiteY125" fmla="*/ 6023 h 162953"/>
                <a:gd name="connsiteX126" fmla="*/ 1978331 w 3197853"/>
                <a:gd name="connsiteY126" fmla="*/ 6023 h 162953"/>
                <a:gd name="connsiteX127" fmla="*/ 2041567 w 3197853"/>
                <a:gd name="connsiteY127" fmla="*/ 6023 h 162953"/>
                <a:gd name="connsiteX128" fmla="*/ 2044578 w 3197853"/>
                <a:gd name="connsiteY128" fmla="*/ 156582 h 162953"/>
                <a:gd name="connsiteX129" fmla="*/ 1987365 w 3197853"/>
                <a:gd name="connsiteY129" fmla="*/ 156582 h 162953"/>
                <a:gd name="connsiteX130" fmla="*/ 1978331 w 3197853"/>
                <a:gd name="connsiteY130" fmla="*/ 6023 h 162953"/>
                <a:gd name="connsiteX131" fmla="*/ 1255651 w 3197853"/>
                <a:gd name="connsiteY131" fmla="*/ 6023 h 162953"/>
                <a:gd name="connsiteX132" fmla="*/ 1297807 w 3197853"/>
                <a:gd name="connsiteY132" fmla="*/ 6023 h 162953"/>
                <a:gd name="connsiteX133" fmla="*/ 1285762 w 3197853"/>
                <a:gd name="connsiteY133" fmla="*/ 147549 h 162953"/>
                <a:gd name="connsiteX134" fmla="*/ 1171339 w 3197853"/>
                <a:gd name="connsiteY134" fmla="*/ 39146 h 162953"/>
                <a:gd name="connsiteX135" fmla="*/ 1156283 w 3197853"/>
                <a:gd name="connsiteY135" fmla="*/ 45168 h 162953"/>
                <a:gd name="connsiteX136" fmla="*/ 1171339 w 3197853"/>
                <a:gd name="connsiteY136" fmla="*/ 156582 h 162953"/>
                <a:gd name="connsiteX137" fmla="*/ 1129183 w 3197853"/>
                <a:gd name="connsiteY137" fmla="*/ 156582 h 162953"/>
                <a:gd name="connsiteX138" fmla="*/ 1129183 w 3197853"/>
                <a:gd name="connsiteY138" fmla="*/ 9034 h 162953"/>
                <a:gd name="connsiteX139" fmla="*/ 1186395 w 3197853"/>
                <a:gd name="connsiteY139" fmla="*/ 27101 h 162953"/>
                <a:gd name="connsiteX140" fmla="*/ 1261673 w 3197853"/>
                <a:gd name="connsiteY140" fmla="*/ 105392 h 162953"/>
                <a:gd name="connsiteX141" fmla="*/ 1273718 w 3197853"/>
                <a:gd name="connsiteY141" fmla="*/ 108403 h 162953"/>
                <a:gd name="connsiteX142" fmla="*/ 1255651 w 3197853"/>
                <a:gd name="connsiteY142" fmla="*/ 6023 h 162953"/>
                <a:gd name="connsiteX143" fmla="*/ 671488 w 3197853"/>
                <a:gd name="connsiteY143" fmla="*/ 6020 h 162953"/>
                <a:gd name="connsiteX144" fmla="*/ 710633 w 3197853"/>
                <a:gd name="connsiteY144" fmla="*/ 6020 h 162953"/>
                <a:gd name="connsiteX145" fmla="*/ 698589 w 3197853"/>
                <a:gd name="connsiteY145" fmla="*/ 144533 h 162953"/>
                <a:gd name="connsiteX146" fmla="*/ 578142 w 3197853"/>
                <a:gd name="connsiteY146" fmla="*/ 39143 h 162953"/>
                <a:gd name="connsiteX147" fmla="*/ 569001 w 3197853"/>
                <a:gd name="connsiteY147" fmla="*/ 36027 h 162953"/>
                <a:gd name="connsiteX148" fmla="*/ 572120 w 3197853"/>
                <a:gd name="connsiteY148" fmla="*/ 39145 h 162953"/>
                <a:gd name="connsiteX149" fmla="*/ 584164 w 3197853"/>
                <a:gd name="connsiteY149" fmla="*/ 156581 h 162953"/>
                <a:gd name="connsiteX150" fmla="*/ 542008 w 3197853"/>
                <a:gd name="connsiteY150" fmla="*/ 156581 h 162953"/>
                <a:gd name="connsiteX151" fmla="*/ 554053 w 3197853"/>
                <a:gd name="connsiteY151" fmla="*/ 21078 h 162953"/>
                <a:gd name="connsiteX152" fmla="*/ 554058 w 3197853"/>
                <a:gd name="connsiteY152" fmla="*/ 21083 h 162953"/>
                <a:gd name="connsiteX153" fmla="*/ 554053 w 3197853"/>
                <a:gd name="connsiteY153" fmla="*/ 21076 h 162953"/>
                <a:gd name="connsiteX154" fmla="*/ 538997 w 3197853"/>
                <a:gd name="connsiteY154" fmla="*/ 9031 h 162953"/>
                <a:gd name="connsiteX155" fmla="*/ 596209 w 3197853"/>
                <a:gd name="connsiteY155" fmla="*/ 21076 h 162953"/>
                <a:gd name="connsiteX156" fmla="*/ 680522 w 3197853"/>
                <a:gd name="connsiteY156" fmla="*/ 105388 h 162953"/>
                <a:gd name="connsiteX157" fmla="*/ 671488 w 3197853"/>
                <a:gd name="connsiteY157" fmla="*/ 6020 h 162953"/>
                <a:gd name="connsiteX158" fmla="*/ 3153061 w 3197853"/>
                <a:gd name="connsiteY158" fmla="*/ 5647 h 162953"/>
                <a:gd name="connsiteX159" fmla="*/ 3158707 w 3197853"/>
                <a:gd name="connsiteY159" fmla="*/ 6024 h 162953"/>
                <a:gd name="connsiteX160" fmla="*/ 3197853 w 3197853"/>
                <a:gd name="connsiteY160" fmla="*/ 6024 h 162953"/>
                <a:gd name="connsiteX161" fmla="*/ 3122573 w 3197853"/>
                <a:gd name="connsiteY161" fmla="*/ 87326 h 162953"/>
                <a:gd name="connsiteX162" fmla="*/ 3121444 w 3197853"/>
                <a:gd name="connsiteY162" fmla="*/ 125341 h 162953"/>
                <a:gd name="connsiteX163" fmla="*/ 3140640 w 3197853"/>
                <a:gd name="connsiteY163" fmla="*/ 156582 h 162953"/>
                <a:gd name="connsiteX164" fmla="*/ 3077405 w 3197853"/>
                <a:gd name="connsiteY164" fmla="*/ 156582 h 162953"/>
                <a:gd name="connsiteX165" fmla="*/ 3014170 w 3197853"/>
                <a:gd name="connsiteY165" fmla="*/ 6023 h 162953"/>
                <a:gd name="connsiteX166" fmla="*/ 3065360 w 3197853"/>
                <a:gd name="connsiteY166" fmla="*/ 6023 h 162953"/>
                <a:gd name="connsiteX167" fmla="*/ 3074394 w 3197853"/>
                <a:gd name="connsiteY167" fmla="*/ 18068 h 162953"/>
                <a:gd name="connsiteX168" fmla="*/ 3110528 w 3197853"/>
                <a:gd name="connsiteY168" fmla="*/ 72269 h 162953"/>
                <a:gd name="connsiteX169" fmla="*/ 3110529 w 3197853"/>
                <a:gd name="connsiteY169" fmla="*/ 72270 h 162953"/>
                <a:gd name="connsiteX170" fmla="*/ 3140264 w 3197853"/>
                <a:gd name="connsiteY170" fmla="*/ 48933 h 162953"/>
                <a:gd name="connsiteX171" fmla="*/ 3149674 w 3197853"/>
                <a:gd name="connsiteY171" fmla="*/ 12046 h 162953"/>
                <a:gd name="connsiteX172" fmla="*/ 3153061 w 3197853"/>
                <a:gd name="connsiteY172" fmla="*/ 5647 h 162953"/>
                <a:gd name="connsiteX173" fmla="*/ 2798498 w 3197853"/>
                <a:gd name="connsiteY173" fmla="*/ 5644 h 162953"/>
                <a:gd name="connsiteX174" fmla="*/ 2827480 w 3197853"/>
                <a:gd name="connsiteY174" fmla="*/ 9032 h 162953"/>
                <a:gd name="connsiteX175" fmla="*/ 2824469 w 3197853"/>
                <a:gd name="connsiteY175" fmla="*/ 156580 h 162953"/>
                <a:gd name="connsiteX176" fmla="*/ 2764246 w 3197853"/>
                <a:gd name="connsiteY176" fmla="*/ 156580 h 162953"/>
                <a:gd name="connsiteX177" fmla="*/ 2767257 w 3197853"/>
                <a:gd name="connsiteY177" fmla="*/ 9032 h 162953"/>
                <a:gd name="connsiteX178" fmla="*/ 2798498 w 3197853"/>
                <a:gd name="connsiteY178" fmla="*/ 5644 h 162953"/>
                <a:gd name="connsiteX179" fmla="*/ 173141 w 3197853"/>
                <a:gd name="connsiteY179" fmla="*/ 5644 h 162953"/>
                <a:gd name="connsiteX180" fmla="*/ 201747 w 3197853"/>
                <a:gd name="connsiteY180" fmla="*/ 9032 h 162953"/>
                <a:gd name="connsiteX181" fmla="*/ 189702 w 3197853"/>
                <a:gd name="connsiteY181" fmla="*/ 72267 h 162953"/>
                <a:gd name="connsiteX182" fmla="*/ 192713 w 3197853"/>
                <a:gd name="connsiteY182" fmla="*/ 87320 h 162953"/>
                <a:gd name="connsiteX183" fmla="*/ 192713 w 3197853"/>
                <a:gd name="connsiteY183" fmla="*/ 72267 h 162953"/>
                <a:gd name="connsiteX184" fmla="*/ 271002 w 3197853"/>
                <a:gd name="connsiteY184" fmla="*/ 72267 h 162953"/>
                <a:gd name="connsiteX185" fmla="*/ 271002 w 3197853"/>
                <a:gd name="connsiteY185" fmla="*/ 72273 h 162953"/>
                <a:gd name="connsiteX186" fmla="*/ 271003 w 3197853"/>
                <a:gd name="connsiteY186" fmla="*/ 72265 h 162953"/>
                <a:gd name="connsiteX187" fmla="*/ 255948 w 3197853"/>
                <a:gd name="connsiteY187" fmla="*/ 9031 h 162953"/>
                <a:gd name="connsiteX188" fmla="*/ 313159 w 3197853"/>
                <a:gd name="connsiteY188" fmla="*/ 9031 h 162953"/>
                <a:gd name="connsiteX189" fmla="*/ 313159 w 3197853"/>
                <a:gd name="connsiteY189" fmla="*/ 156577 h 162953"/>
                <a:gd name="connsiteX190" fmla="*/ 255948 w 3197853"/>
                <a:gd name="connsiteY190" fmla="*/ 156577 h 162953"/>
                <a:gd name="connsiteX191" fmla="*/ 267992 w 3197853"/>
                <a:gd name="connsiteY191" fmla="*/ 87323 h 162953"/>
                <a:gd name="connsiteX192" fmla="*/ 192713 w 3197853"/>
                <a:gd name="connsiteY192" fmla="*/ 87323 h 162953"/>
                <a:gd name="connsiteX193" fmla="*/ 189702 w 3197853"/>
                <a:gd name="connsiteY193" fmla="*/ 124210 h 162953"/>
                <a:gd name="connsiteX194" fmla="*/ 204758 w 3197853"/>
                <a:gd name="connsiteY194" fmla="*/ 156580 h 162953"/>
                <a:gd name="connsiteX195" fmla="*/ 144535 w 3197853"/>
                <a:gd name="connsiteY195" fmla="*/ 156580 h 162953"/>
                <a:gd name="connsiteX196" fmla="*/ 144535 w 3197853"/>
                <a:gd name="connsiteY196" fmla="*/ 9032 h 162953"/>
                <a:gd name="connsiteX197" fmla="*/ 173141 w 3197853"/>
                <a:gd name="connsiteY197" fmla="*/ 5644 h 162953"/>
                <a:gd name="connsiteX198" fmla="*/ 788169 w 3197853"/>
                <a:gd name="connsiteY198" fmla="*/ 5269 h 162953"/>
                <a:gd name="connsiteX199" fmla="*/ 837100 w 3197853"/>
                <a:gd name="connsiteY199" fmla="*/ 9033 h 162953"/>
                <a:gd name="connsiteX200" fmla="*/ 906357 w 3197853"/>
                <a:gd name="connsiteY200" fmla="*/ 69256 h 162953"/>
                <a:gd name="connsiteX201" fmla="*/ 858178 w 3197853"/>
                <a:gd name="connsiteY201" fmla="*/ 144535 h 162953"/>
                <a:gd name="connsiteX202" fmla="*/ 853350 w 3197853"/>
                <a:gd name="connsiteY202" fmla="*/ 146093 h 162953"/>
                <a:gd name="connsiteX203" fmla="*/ 861190 w 3197853"/>
                <a:gd name="connsiteY203" fmla="*/ 147545 h 162953"/>
                <a:gd name="connsiteX204" fmla="*/ 734721 w 3197853"/>
                <a:gd name="connsiteY204" fmla="*/ 162600 h 162953"/>
                <a:gd name="connsiteX205" fmla="*/ 749777 w 3197853"/>
                <a:gd name="connsiteY205" fmla="*/ 141523 h 162953"/>
                <a:gd name="connsiteX206" fmla="*/ 750669 w 3197853"/>
                <a:gd name="connsiteY206" fmla="*/ 143101 h 162953"/>
                <a:gd name="connsiteX207" fmla="*/ 749777 w 3197853"/>
                <a:gd name="connsiteY207" fmla="*/ 138513 h 162953"/>
                <a:gd name="connsiteX208" fmla="*/ 743754 w 3197853"/>
                <a:gd name="connsiteY208" fmla="*/ 6022 h 162953"/>
                <a:gd name="connsiteX209" fmla="*/ 788169 w 3197853"/>
                <a:gd name="connsiteY209" fmla="*/ 5269 h 162953"/>
                <a:gd name="connsiteX210" fmla="*/ 37121 w 3197853"/>
                <a:gd name="connsiteY210" fmla="*/ 4423 h 162953"/>
                <a:gd name="connsiteX211" fmla="*/ 99368 w 3197853"/>
                <a:gd name="connsiteY211" fmla="*/ 12045 h 162953"/>
                <a:gd name="connsiteX212" fmla="*/ 108402 w 3197853"/>
                <a:gd name="connsiteY212" fmla="*/ 63233 h 162953"/>
                <a:gd name="connsiteX213" fmla="*/ 27099 w 3197853"/>
                <a:gd name="connsiteY213" fmla="*/ 21078 h 162953"/>
                <a:gd name="connsiteX214" fmla="*/ 26706 w 3197853"/>
                <a:gd name="connsiteY214" fmla="*/ 20816 h 162953"/>
                <a:gd name="connsiteX215" fmla="*/ 24087 w 3197853"/>
                <a:gd name="connsiteY215" fmla="*/ 39146 h 162953"/>
                <a:gd name="connsiteX216" fmla="*/ 39143 w 3197853"/>
                <a:gd name="connsiteY216" fmla="*/ 51190 h 162953"/>
                <a:gd name="connsiteX217" fmla="*/ 93344 w 3197853"/>
                <a:gd name="connsiteY217" fmla="*/ 81302 h 162953"/>
                <a:gd name="connsiteX218" fmla="*/ 116304 w 3197853"/>
                <a:gd name="connsiteY218" fmla="*/ 117060 h 162953"/>
                <a:gd name="connsiteX219" fmla="*/ 89281 w 3197853"/>
                <a:gd name="connsiteY219" fmla="*/ 148295 h 162953"/>
                <a:gd name="connsiteX220" fmla="*/ 90336 w 3197853"/>
                <a:gd name="connsiteY220" fmla="*/ 153569 h 162953"/>
                <a:gd name="connsiteX221" fmla="*/ 9033 w 3197853"/>
                <a:gd name="connsiteY221" fmla="*/ 156580 h 162953"/>
                <a:gd name="connsiteX222" fmla="*/ 0 w 3197853"/>
                <a:gd name="connsiteY222" fmla="*/ 114425 h 162953"/>
                <a:gd name="connsiteX223" fmla="*/ 60553 w 3197853"/>
                <a:gd name="connsiteY223" fmla="*/ 151264 h 162953"/>
                <a:gd name="connsiteX224" fmla="*/ 87322 w 3197853"/>
                <a:gd name="connsiteY224" fmla="*/ 138515 h 162953"/>
                <a:gd name="connsiteX225" fmla="*/ 87322 w 3197853"/>
                <a:gd name="connsiteY225" fmla="*/ 138514 h 162953"/>
                <a:gd name="connsiteX226" fmla="*/ 66244 w 3197853"/>
                <a:gd name="connsiteY226" fmla="*/ 99369 h 162953"/>
                <a:gd name="connsiteX227" fmla="*/ 18065 w 3197853"/>
                <a:gd name="connsiteY227" fmla="*/ 72268 h 162953"/>
                <a:gd name="connsiteX228" fmla="*/ 18065 w 3197853"/>
                <a:gd name="connsiteY228" fmla="*/ 12045 h 162953"/>
                <a:gd name="connsiteX229" fmla="*/ 24058 w 3197853"/>
                <a:gd name="connsiteY229" fmla="*/ 11712 h 162953"/>
                <a:gd name="connsiteX230" fmla="*/ 2668642 w 3197853"/>
                <a:gd name="connsiteY230" fmla="*/ 3104 h 162953"/>
                <a:gd name="connsiteX231" fmla="*/ 2716069 w 3197853"/>
                <a:gd name="connsiteY231" fmla="*/ 9032 h 162953"/>
                <a:gd name="connsiteX232" fmla="*/ 2725102 w 3197853"/>
                <a:gd name="connsiteY232" fmla="*/ 57209 h 162953"/>
                <a:gd name="connsiteX233" fmla="*/ 2661867 w 3197853"/>
                <a:gd name="connsiteY233" fmla="*/ 15054 h 162953"/>
                <a:gd name="connsiteX234" fmla="*/ 2661865 w 3197853"/>
                <a:gd name="connsiteY234" fmla="*/ 15052 h 162953"/>
                <a:gd name="connsiteX235" fmla="*/ 2661866 w 3197853"/>
                <a:gd name="connsiteY235" fmla="*/ 15056 h 162953"/>
                <a:gd name="connsiteX236" fmla="*/ 2655844 w 3197853"/>
                <a:gd name="connsiteY236" fmla="*/ 54201 h 162953"/>
                <a:gd name="connsiteX237" fmla="*/ 2701012 w 3197853"/>
                <a:gd name="connsiteY237" fmla="*/ 81301 h 162953"/>
                <a:gd name="connsiteX238" fmla="*/ 2731124 w 3197853"/>
                <a:gd name="connsiteY238" fmla="*/ 129480 h 162953"/>
                <a:gd name="connsiteX239" fmla="*/ 2679934 w 3197853"/>
                <a:gd name="connsiteY239" fmla="*/ 162603 h 162953"/>
                <a:gd name="connsiteX240" fmla="*/ 2680089 w 3197853"/>
                <a:gd name="connsiteY240" fmla="*/ 160273 h 162953"/>
                <a:gd name="connsiteX241" fmla="*/ 2668920 w 3197853"/>
                <a:gd name="connsiteY241" fmla="*/ 162934 h 162953"/>
                <a:gd name="connsiteX242" fmla="*/ 2625730 w 3197853"/>
                <a:gd name="connsiteY242" fmla="*/ 156583 h 162953"/>
                <a:gd name="connsiteX243" fmla="*/ 2616696 w 3197853"/>
                <a:gd name="connsiteY243" fmla="*/ 114425 h 162953"/>
                <a:gd name="connsiteX244" fmla="*/ 2682941 w 3197853"/>
                <a:gd name="connsiteY244" fmla="*/ 153571 h 162953"/>
                <a:gd name="connsiteX245" fmla="*/ 2682941 w 3197853"/>
                <a:gd name="connsiteY245" fmla="*/ 153575 h 162953"/>
                <a:gd name="connsiteX246" fmla="*/ 2682945 w 3197853"/>
                <a:gd name="connsiteY246" fmla="*/ 153570 h 162953"/>
                <a:gd name="connsiteX247" fmla="*/ 2682945 w 3197853"/>
                <a:gd name="connsiteY247" fmla="*/ 99369 h 162953"/>
                <a:gd name="connsiteX248" fmla="*/ 2640788 w 3197853"/>
                <a:gd name="connsiteY248" fmla="*/ 75279 h 162953"/>
                <a:gd name="connsiteX249" fmla="*/ 2619710 w 3197853"/>
                <a:gd name="connsiteY249" fmla="*/ 36134 h 162953"/>
                <a:gd name="connsiteX250" fmla="*/ 2652833 w 3197853"/>
                <a:gd name="connsiteY250" fmla="*/ 9034 h 162953"/>
                <a:gd name="connsiteX251" fmla="*/ 2652836 w 3197853"/>
                <a:gd name="connsiteY251" fmla="*/ 9034 h 162953"/>
                <a:gd name="connsiteX252" fmla="*/ 2652833 w 3197853"/>
                <a:gd name="connsiteY252" fmla="*/ 9032 h 162953"/>
                <a:gd name="connsiteX253" fmla="*/ 2668642 w 3197853"/>
                <a:gd name="connsiteY253" fmla="*/ 3104 h 162953"/>
                <a:gd name="connsiteX254" fmla="*/ 1016266 w 3197853"/>
                <a:gd name="connsiteY254" fmla="*/ 1505 h 162953"/>
                <a:gd name="connsiteX255" fmla="*/ 1059910 w 3197853"/>
                <a:gd name="connsiteY255" fmla="*/ 15049 h 162953"/>
                <a:gd name="connsiteX256" fmla="*/ 1059930 w 3197853"/>
                <a:gd name="connsiteY256" fmla="*/ 15056 h 162953"/>
                <a:gd name="connsiteX257" fmla="*/ 1108108 w 3197853"/>
                <a:gd name="connsiteY257" fmla="*/ 96357 h 162953"/>
                <a:gd name="connsiteX258" fmla="*/ 1035840 w 3197853"/>
                <a:gd name="connsiteY258" fmla="*/ 159591 h 162953"/>
                <a:gd name="connsiteX259" fmla="*/ 930449 w 3197853"/>
                <a:gd name="connsiteY259" fmla="*/ 75279 h 162953"/>
                <a:gd name="connsiteX260" fmla="*/ 942870 w 3197853"/>
                <a:gd name="connsiteY260" fmla="*/ 37263 h 162953"/>
                <a:gd name="connsiteX261" fmla="*/ 974499 w 3197853"/>
                <a:gd name="connsiteY261" fmla="*/ 15813 h 162953"/>
                <a:gd name="connsiteX262" fmla="*/ 972603 w 3197853"/>
                <a:gd name="connsiteY262" fmla="*/ 15055 h 162953"/>
                <a:gd name="connsiteX263" fmla="*/ 1016266 w 3197853"/>
                <a:gd name="connsiteY263" fmla="*/ 1505 h 162953"/>
                <a:gd name="connsiteX264" fmla="*/ 427586 w 3197853"/>
                <a:gd name="connsiteY264" fmla="*/ 0 h 162953"/>
                <a:gd name="connsiteX265" fmla="*/ 511898 w 3197853"/>
                <a:gd name="connsiteY265" fmla="*/ 156581 h 162953"/>
                <a:gd name="connsiteX266" fmla="*/ 466731 w 3197853"/>
                <a:gd name="connsiteY266" fmla="*/ 156581 h 162953"/>
                <a:gd name="connsiteX267" fmla="*/ 454686 w 3197853"/>
                <a:gd name="connsiteY267" fmla="*/ 111413 h 162953"/>
                <a:gd name="connsiteX268" fmla="*/ 385430 w 3197853"/>
                <a:gd name="connsiteY268" fmla="*/ 114425 h 162953"/>
                <a:gd name="connsiteX269" fmla="*/ 382418 w 3197853"/>
                <a:gd name="connsiteY269" fmla="*/ 156581 h 162953"/>
                <a:gd name="connsiteX270" fmla="*/ 340262 w 3197853"/>
                <a:gd name="connsiteY270" fmla="*/ 156581 h 162953"/>
                <a:gd name="connsiteX271" fmla="*/ 427586 w 3197853"/>
                <a:gd name="connsiteY271" fmla="*/ 0 h 162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3197853" h="162953">
                  <a:moveTo>
                    <a:pt x="2292145" y="151640"/>
                  </a:moveTo>
                  <a:lnTo>
                    <a:pt x="2292247" y="151687"/>
                  </a:lnTo>
                  <a:lnTo>
                    <a:pt x="2292300" y="151666"/>
                  </a:lnTo>
                  <a:close/>
                  <a:moveTo>
                    <a:pt x="418552" y="42157"/>
                  </a:moveTo>
                  <a:cubicBezTo>
                    <a:pt x="406508" y="60224"/>
                    <a:pt x="397474" y="75279"/>
                    <a:pt x="391452" y="99369"/>
                  </a:cubicBezTo>
                  <a:lnTo>
                    <a:pt x="448664" y="99369"/>
                  </a:lnTo>
                  <a:cubicBezTo>
                    <a:pt x="439630" y="78291"/>
                    <a:pt x="433608" y="60224"/>
                    <a:pt x="418552" y="42157"/>
                  </a:cubicBezTo>
                  <a:close/>
                  <a:moveTo>
                    <a:pt x="1047881" y="21078"/>
                  </a:moveTo>
                  <a:lnTo>
                    <a:pt x="1017771" y="25595"/>
                  </a:lnTo>
                  <a:lnTo>
                    <a:pt x="987661" y="21078"/>
                  </a:lnTo>
                  <a:lnTo>
                    <a:pt x="970771" y="38204"/>
                  </a:lnTo>
                  <a:cubicBezTo>
                    <a:pt x="957361" y="58529"/>
                    <a:pt x="954538" y="87323"/>
                    <a:pt x="963572" y="114424"/>
                  </a:cubicBezTo>
                  <a:cubicBezTo>
                    <a:pt x="972605" y="141524"/>
                    <a:pt x="990672" y="153569"/>
                    <a:pt x="1017773" y="153569"/>
                  </a:cubicBezTo>
                  <a:cubicBezTo>
                    <a:pt x="1044874" y="153569"/>
                    <a:pt x="1062941" y="138513"/>
                    <a:pt x="1068963" y="114424"/>
                  </a:cubicBezTo>
                  <a:cubicBezTo>
                    <a:pt x="1077997" y="78290"/>
                    <a:pt x="1077997" y="45167"/>
                    <a:pt x="1047885" y="21078"/>
                  </a:cubicBezTo>
                  <a:close/>
                  <a:moveTo>
                    <a:pt x="2496251" y="15056"/>
                  </a:moveTo>
                  <a:cubicBezTo>
                    <a:pt x="2469151" y="12045"/>
                    <a:pt x="2475173" y="33123"/>
                    <a:pt x="2475173" y="51190"/>
                  </a:cubicBezTo>
                  <a:cubicBezTo>
                    <a:pt x="2481196" y="60224"/>
                    <a:pt x="2466140" y="81302"/>
                    <a:pt x="2493240" y="78291"/>
                  </a:cubicBezTo>
                  <a:cubicBezTo>
                    <a:pt x="2511307" y="75279"/>
                    <a:pt x="2535396" y="75279"/>
                    <a:pt x="2538407" y="48179"/>
                  </a:cubicBezTo>
                  <a:cubicBezTo>
                    <a:pt x="2538407" y="21079"/>
                    <a:pt x="2517329" y="18068"/>
                    <a:pt x="2496251" y="15056"/>
                  </a:cubicBezTo>
                  <a:close/>
                  <a:moveTo>
                    <a:pt x="803979" y="15055"/>
                  </a:moveTo>
                  <a:cubicBezTo>
                    <a:pt x="785913" y="12043"/>
                    <a:pt x="776879" y="18066"/>
                    <a:pt x="776879" y="39144"/>
                  </a:cubicBezTo>
                  <a:lnTo>
                    <a:pt x="779081" y="116204"/>
                  </a:lnTo>
                  <a:lnTo>
                    <a:pt x="773951" y="149997"/>
                  </a:lnTo>
                  <a:lnTo>
                    <a:pt x="779889" y="147545"/>
                  </a:lnTo>
                  <a:lnTo>
                    <a:pt x="786211" y="145137"/>
                  </a:lnTo>
                  <a:lnTo>
                    <a:pt x="811507" y="147546"/>
                  </a:lnTo>
                  <a:cubicBezTo>
                    <a:pt x="822046" y="146793"/>
                    <a:pt x="832585" y="144535"/>
                    <a:pt x="843124" y="141524"/>
                  </a:cubicBezTo>
                  <a:cubicBezTo>
                    <a:pt x="870224" y="120445"/>
                    <a:pt x="885280" y="93344"/>
                    <a:pt x="873236" y="57211"/>
                  </a:cubicBezTo>
                  <a:cubicBezTo>
                    <a:pt x="861191" y="27099"/>
                    <a:pt x="834091" y="18066"/>
                    <a:pt x="803979" y="15055"/>
                  </a:cubicBezTo>
                  <a:close/>
                  <a:moveTo>
                    <a:pt x="2430006" y="9034"/>
                  </a:moveTo>
                  <a:lnTo>
                    <a:pt x="2505285" y="9034"/>
                  </a:lnTo>
                  <a:cubicBezTo>
                    <a:pt x="2529374" y="9034"/>
                    <a:pt x="2559485" y="12045"/>
                    <a:pt x="2565508" y="42157"/>
                  </a:cubicBezTo>
                  <a:cubicBezTo>
                    <a:pt x="2574541" y="72268"/>
                    <a:pt x="2544430" y="75279"/>
                    <a:pt x="2523352" y="87324"/>
                  </a:cubicBezTo>
                  <a:cubicBezTo>
                    <a:pt x="2547441" y="111413"/>
                    <a:pt x="2568519" y="132491"/>
                    <a:pt x="2589597" y="156580"/>
                  </a:cubicBezTo>
                  <a:cubicBezTo>
                    <a:pt x="2565508" y="165614"/>
                    <a:pt x="2547441" y="159591"/>
                    <a:pt x="2532385" y="138513"/>
                  </a:cubicBezTo>
                  <a:lnTo>
                    <a:pt x="2514318" y="120447"/>
                  </a:lnTo>
                  <a:cubicBezTo>
                    <a:pt x="2502274" y="111413"/>
                    <a:pt x="2499262" y="87324"/>
                    <a:pt x="2478184" y="93346"/>
                  </a:cubicBezTo>
                  <a:cubicBezTo>
                    <a:pt x="2469151" y="96357"/>
                    <a:pt x="2475173" y="141525"/>
                    <a:pt x="2490229" y="159591"/>
                  </a:cubicBezTo>
                  <a:lnTo>
                    <a:pt x="2433017" y="159591"/>
                  </a:lnTo>
                  <a:cubicBezTo>
                    <a:pt x="2451084" y="132491"/>
                    <a:pt x="2451084" y="33123"/>
                    <a:pt x="2430006" y="9034"/>
                  </a:cubicBezTo>
                  <a:close/>
                  <a:moveTo>
                    <a:pt x="2071678" y="9034"/>
                  </a:moveTo>
                  <a:lnTo>
                    <a:pt x="2122867" y="9034"/>
                  </a:lnTo>
                  <a:cubicBezTo>
                    <a:pt x="2116845" y="51191"/>
                    <a:pt x="2149968" y="78291"/>
                    <a:pt x="2165024" y="114425"/>
                  </a:cubicBezTo>
                  <a:cubicBezTo>
                    <a:pt x="2180079" y="78291"/>
                    <a:pt x="2207180" y="51191"/>
                    <a:pt x="2210191" y="9034"/>
                  </a:cubicBezTo>
                  <a:lnTo>
                    <a:pt x="2237291" y="9034"/>
                  </a:lnTo>
                  <a:cubicBezTo>
                    <a:pt x="2213202" y="60224"/>
                    <a:pt x="2189113" y="108403"/>
                    <a:pt x="2162012" y="162604"/>
                  </a:cubicBezTo>
                  <a:cubicBezTo>
                    <a:pt x="2125879" y="114425"/>
                    <a:pt x="2110823" y="57213"/>
                    <a:pt x="2071678" y="9034"/>
                  </a:cubicBezTo>
                  <a:close/>
                  <a:moveTo>
                    <a:pt x="1589891" y="9034"/>
                  </a:moveTo>
                  <a:lnTo>
                    <a:pt x="1650114" y="9034"/>
                  </a:lnTo>
                  <a:cubicBezTo>
                    <a:pt x="1632047" y="15056"/>
                    <a:pt x="1629036" y="27101"/>
                    <a:pt x="1629036" y="39146"/>
                  </a:cubicBezTo>
                  <a:cubicBezTo>
                    <a:pt x="1629036" y="57213"/>
                    <a:pt x="1632047" y="75280"/>
                    <a:pt x="1629036" y="90335"/>
                  </a:cubicBezTo>
                  <a:cubicBezTo>
                    <a:pt x="1626025" y="126469"/>
                    <a:pt x="1638070" y="147547"/>
                    <a:pt x="1674203" y="150558"/>
                  </a:cubicBezTo>
                  <a:lnTo>
                    <a:pt x="1678116" y="153267"/>
                  </a:lnTo>
                  <a:lnTo>
                    <a:pt x="1708457" y="143032"/>
                  </a:lnTo>
                  <a:cubicBezTo>
                    <a:pt x="1717866" y="137762"/>
                    <a:pt x="1725394" y="129481"/>
                    <a:pt x="1728405" y="114425"/>
                  </a:cubicBezTo>
                  <a:cubicBezTo>
                    <a:pt x="1734428" y="72269"/>
                    <a:pt x="1728405" y="27101"/>
                    <a:pt x="1707327" y="9034"/>
                  </a:cubicBezTo>
                  <a:lnTo>
                    <a:pt x="1761528" y="9034"/>
                  </a:lnTo>
                  <a:cubicBezTo>
                    <a:pt x="1743461" y="18068"/>
                    <a:pt x="1740450" y="30112"/>
                    <a:pt x="1743461" y="45168"/>
                  </a:cubicBezTo>
                  <a:lnTo>
                    <a:pt x="1743461" y="96358"/>
                  </a:lnTo>
                  <a:cubicBezTo>
                    <a:pt x="1740450" y="141526"/>
                    <a:pt x="1722383" y="159593"/>
                    <a:pt x="1677216" y="159593"/>
                  </a:cubicBezTo>
                  <a:lnTo>
                    <a:pt x="1677216" y="159589"/>
                  </a:lnTo>
                  <a:lnTo>
                    <a:pt x="1677215" y="159592"/>
                  </a:lnTo>
                  <a:cubicBezTo>
                    <a:pt x="1620003" y="162603"/>
                    <a:pt x="1604947" y="147547"/>
                    <a:pt x="1601936" y="87324"/>
                  </a:cubicBezTo>
                  <a:cubicBezTo>
                    <a:pt x="1601936" y="60224"/>
                    <a:pt x="1613980" y="33123"/>
                    <a:pt x="1589891" y="9034"/>
                  </a:cubicBezTo>
                  <a:close/>
                  <a:moveTo>
                    <a:pt x="1804390" y="8986"/>
                  </a:moveTo>
                  <a:cubicBezTo>
                    <a:pt x="1821752" y="9409"/>
                    <a:pt x="1835302" y="19572"/>
                    <a:pt x="1848852" y="33122"/>
                  </a:cubicBezTo>
                  <a:cubicBezTo>
                    <a:pt x="1872941" y="60223"/>
                    <a:pt x="1900042" y="81301"/>
                    <a:pt x="1924131" y="105390"/>
                  </a:cubicBezTo>
                  <a:cubicBezTo>
                    <a:pt x="1933164" y="48178"/>
                    <a:pt x="1930153" y="33122"/>
                    <a:pt x="1909075" y="12044"/>
                  </a:cubicBezTo>
                  <a:cubicBezTo>
                    <a:pt x="1924131" y="9033"/>
                    <a:pt x="1939186" y="9033"/>
                    <a:pt x="1951231" y="9033"/>
                  </a:cubicBezTo>
                  <a:cubicBezTo>
                    <a:pt x="1924131" y="54200"/>
                    <a:pt x="1948220" y="108401"/>
                    <a:pt x="1936175" y="156580"/>
                  </a:cubicBezTo>
                  <a:cubicBezTo>
                    <a:pt x="1900042" y="117435"/>
                    <a:pt x="1860897" y="81301"/>
                    <a:pt x="1824763" y="42156"/>
                  </a:cubicBezTo>
                  <a:cubicBezTo>
                    <a:pt x="1821752" y="45167"/>
                    <a:pt x="1818741" y="45167"/>
                    <a:pt x="1815729" y="48178"/>
                  </a:cubicBezTo>
                  <a:cubicBezTo>
                    <a:pt x="1818741" y="84312"/>
                    <a:pt x="1803685" y="123457"/>
                    <a:pt x="1827774" y="159591"/>
                  </a:cubicBezTo>
                  <a:lnTo>
                    <a:pt x="1785618" y="159591"/>
                  </a:lnTo>
                  <a:cubicBezTo>
                    <a:pt x="1812718" y="129479"/>
                    <a:pt x="1809707" y="33122"/>
                    <a:pt x="1785618" y="12044"/>
                  </a:cubicBezTo>
                  <a:cubicBezTo>
                    <a:pt x="1792393" y="9786"/>
                    <a:pt x="1798603" y="8845"/>
                    <a:pt x="1804390" y="8986"/>
                  </a:cubicBezTo>
                  <a:close/>
                  <a:moveTo>
                    <a:pt x="1421266" y="7903"/>
                  </a:moveTo>
                  <a:cubicBezTo>
                    <a:pt x="1438580" y="9032"/>
                    <a:pt x="1455894" y="12043"/>
                    <a:pt x="1472455" y="12043"/>
                  </a:cubicBezTo>
                  <a:cubicBezTo>
                    <a:pt x="1487511" y="9032"/>
                    <a:pt x="1475466" y="33121"/>
                    <a:pt x="1478477" y="48177"/>
                  </a:cubicBezTo>
                  <a:cubicBezTo>
                    <a:pt x="1463422" y="30110"/>
                    <a:pt x="1448366" y="15054"/>
                    <a:pt x="1424277" y="15054"/>
                  </a:cubicBezTo>
                  <a:cubicBezTo>
                    <a:pt x="1397177" y="12043"/>
                    <a:pt x="1373087" y="21077"/>
                    <a:pt x="1361043" y="45166"/>
                  </a:cubicBezTo>
                  <a:cubicBezTo>
                    <a:pt x="1345987" y="72267"/>
                    <a:pt x="1345987" y="99367"/>
                    <a:pt x="1364054" y="126468"/>
                  </a:cubicBezTo>
                  <a:cubicBezTo>
                    <a:pt x="1382121" y="150557"/>
                    <a:pt x="1409221" y="156580"/>
                    <a:pt x="1439332" y="150557"/>
                  </a:cubicBezTo>
                  <a:cubicBezTo>
                    <a:pt x="1457399" y="147546"/>
                    <a:pt x="1457399" y="132490"/>
                    <a:pt x="1457399" y="117434"/>
                  </a:cubicBezTo>
                  <a:cubicBezTo>
                    <a:pt x="1457399" y="102378"/>
                    <a:pt x="1457399" y="90334"/>
                    <a:pt x="1445355" y="78289"/>
                  </a:cubicBezTo>
                  <a:lnTo>
                    <a:pt x="1496544" y="78289"/>
                  </a:lnTo>
                  <a:cubicBezTo>
                    <a:pt x="1487511" y="90334"/>
                    <a:pt x="1484499" y="105390"/>
                    <a:pt x="1487511" y="117434"/>
                  </a:cubicBezTo>
                  <a:cubicBezTo>
                    <a:pt x="1490522" y="144535"/>
                    <a:pt x="1478477" y="156580"/>
                    <a:pt x="1454388" y="159591"/>
                  </a:cubicBezTo>
                  <a:cubicBezTo>
                    <a:pt x="1427288" y="162602"/>
                    <a:pt x="1400188" y="165613"/>
                    <a:pt x="1373087" y="156580"/>
                  </a:cubicBezTo>
                  <a:cubicBezTo>
                    <a:pt x="1336954" y="144535"/>
                    <a:pt x="1318887" y="120446"/>
                    <a:pt x="1318887" y="87323"/>
                  </a:cubicBezTo>
                  <a:cubicBezTo>
                    <a:pt x="1318887" y="54200"/>
                    <a:pt x="1339965" y="30110"/>
                    <a:pt x="1370076" y="15054"/>
                  </a:cubicBezTo>
                  <a:cubicBezTo>
                    <a:pt x="1386638" y="7526"/>
                    <a:pt x="1403952" y="6773"/>
                    <a:pt x="1421266" y="7903"/>
                  </a:cubicBezTo>
                  <a:close/>
                  <a:moveTo>
                    <a:pt x="2878669" y="6023"/>
                  </a:moveTo>
                  <a:cubicBezTo>
                    <a:pt x="2908780" y="6023"/>
                    <a:pt x="2941903" y="9034"/>
                    <a:pt x="2972014" y="6023"/>
                  </a:cubicBezTo>
                  <a:cubicBezTo>
                    <a:pt x="2999114" y="6023"/>
                    <a:pt x="3008148" y="12045"/>
                    <a:pt x="3002126" y="45168"/>
                  </a:cubicBezTo>
                  <a:cubicBezTo>
                    <a:pt x="2996104" y="36135"/>
                    <a:pt x="2993092" y="27101"/>
                    <a:pt x="2987069" y="24090"/>
                  </a:cubicBezTo>
                  <a:cubicBezTo>
                    <a:pt x="2975025" y="15057"/>
                    <a:pt x="2962980" y="15057"/>
                    <a:pt x="2950935" y="18068"/>
                  </a:cubicBezTo>
                  <a:cubicBezTo>
                    <a:pt x="2935881" y="21079"/>
                    <a:pt x="2941903" y="36135"/>
                    <a:pt x="2941903" y="45168"/>
                  </a:cubicBezTo>
                  <a:lnTo>
                    <a:pt x="2941903" y="123459"/>
                  </a:lnTo>
                  <a:cubicBezTo>
                    <a:pt x="2941903" y="138515"/>
                    <a:pt x="2944913" y="147549"/>
                    <a:pt x="2965992" y="156582"/>
                  </a:cubicBezTo>
                  <a:lnTo>
                    <a:pt x="2896736" y="156582"/>
                  </a:lnTo>
                  <a:cubicBezTo>
                    <a:pt x="2908780" y="147549"/>
                    <a:pt x="2914803" y="138515"/>
                    <a:pt x="2914803" y="123459"/>
                  </a:cubicBezTo>
                  <a:lnTo>
                    <a:pt x="2914803" y="48180"/>
                  </a:lnTo>
                  <a:cubicBezTo>
                    <a:pt x="2914803" y="36135"/>
                    <a:pt x="2923836" y="21079"/>
                    <a:pt x="2905769" y="18068"/>
                  </a:cubicBezTo>
                  <a:cubicBezTo>
                    <a:pt x="2890713" y="15057"/>
                    <a:pt x="2872646" y="15057"/>
                    <a:pt x="2860602" y="30113"/>
                  </a:cubicBezTo>
                  <a:cubicBezTo>
                    <a:pt x="2857590" y="33124"/>
                    <a:pt x="2854580" y="36135"/>
                    <a:pt x="2854580" y="42157"/>
                  </a:cubicBezTo>
                  <a:cubicBezTo>
                    <a:pt x="2845545" y="6023"/>
                    <a:pt x="2845545" y="6023"/>
                    <a:pt x="2878669" y="6023"/>
                  </a:cubicBezTo>
                  <a:close/>
                  <a:moveTo>
                    <a:pt x="2273424" y="6023"/>
                  </a:moveTo>
                  <a:lnTo>
                    <a:pt x="2378814" y="6023"/>
                  </a:lnTo>
                  <a:cubicBezTo>
                    <a:pt x="2402903" y="6023"/>
                    <a:pt x="2402903" y="18068"/>
                    <a:pt x="2396881" y="36135"/>
                  </a:cubicBezTo>
                  <a:cubicBezTo>
                    <a:pt x="2375803" y="6023"/>
                    <a:pt x="2342680" y="15057"/>
                    <a:pt x="2315580" y="18068"/>
                  </a:cubicBezTo>
                  <a:cubicBezTo>
                    <a:pt x="2297513" y="21079"/>
                    <a:pt x="2309558" y="45168"/>
                    <a:pt x="2306547" y="57213"/>
                  </a:cubicBezTo>
                  <a:cubicBezTo>
                    <a:pt x="2303535" y="72268"/>
                    <a:pt x="2312569" y="72268"/>
                    <a:pt x="2324613" y="72268"/>
                  </a:cubicBezTo>
                  <a:cubicBezTo>
                    <a:pt x="2345692" y="69257"/>
                    <a:pt x="2366770" y="81302"/>
                    <a:pt x="2381825" y="45168"/>
                  </a:cubicBezTo>
                  <a:lnTo>
                    <a:pt x="2381825" y="99369"/>
                  </a:lnTo>
                  <a:cubicBezTo>
                    <a:pt x="2372792" y="93346"/>
                    <a:pt x="2366770" y="84313"/>
                    <a:pt x="2357736" y="81302"/>
                  </a:cubicBezTo>
                  <a:cubicBezTo>
                    <a:pt x="2309558" y="69257"/>
                    <a:pt x="2303535" y="78291"/>
                    <a:pt x="2306547" y="141524"/>
                  </a:cubicBezTo>
                  <a:lnTo>
                    <a:pt x="2302896" y="147289"/>
                  </a:lnTo>
                  <a:lnTo>
                    <a:pt x="2309561" y="144536"/>
                  </a:lnTo>
                  <a:cubicBezTo>
                    <a:pt x="2345695" y="144536"/>
                    <a:pt x="2384840" y="156580"/>
                    <a:pt x="2411941" y="114425"/>
                  </a:cubicBezTo>
                  <a:cubicBezTo>
                    <a:pt x="2411941" y="147547"/>
                    <a:pt x="2402907" y="162603"/>
                    <a:pt x="2372796" y="159592"/>
                  </a:cubicBezTo>
                  <a:cubicBezTo>
                    <a:pt x="2336662" y="156580"/>
                    <a:pt x="2297516" y="159592"/>
                    <a:pt x="2258371" y="159592"/>
                  </a:cubicBezTo>
                  <a:lnTo>
                    <a:pt x="2279446" y="138517"/>
                  </a:lnTo>
                  <a:lnTo>
                    <a:pt x="2279446" y="138513"/>
                  </a:lnTo>
                  <a:cubicBezTo>
                    <a:pt x="2276435" y="96357"/>
                    <a:pt x="2285469" y="51190"/>
                    <a:pt x="2273424" y="6023"/>
                  </a:cubicBezTo>
                  <a:close/>
                  <a:moveTo>
                    <a:pt x="1978331" y="6023"/>
                  </a:moveTo>
                  <a:lnTo>
                    <a:pt x="2041567" y="6023"/>
                  </a:lnTo>
                  <a:cubicBezTo>
                    <a:pt x="2020488" y="33124"/>
                    <a:pt x="2023499" y="132493"/>
                    <a:pt x="2044578" y="156582"/>
                  </a:cubicBezTo>
                  <a:lnTo>
                    <a:pt x="1987365" y="156582"/>
                  </a:lnTo>
                  <a:cubicBezTo>
                    <a:pt x="2005432" y="123459"/>
                    <a:pt x="2002421" y="27101"/>
                    <a:pt x="1978331" y="6023"/>
                  </a:cubicBezTo>
                  <a:close/>
                  <a:moveTo>
                    <a:pt x="1255651" y="6023"/>
                  </a:moveTo>
                  <a:lnTo>
                    <a:pt x="1297807" y="6023"/>
                  </a:lnTo>
                  <a:cubicBezTo>
                    <a:pt x="1273718" y="54202"/>
                    <a:pt x="1294796" y="105392"/>
                    <a:pt x="1285762" y="147549"/>
                  </a:cubicBezTo>
                  <a:cubicBezTo>
                    <a:pt x="1249629" y="111414"/>
                    <a:pt x="1210484" y="75280"/>
                    <a:pt x="1171339" y="39146"/>
                  </a:cubicBezTo>
                  <a:cubicBezTo>
                    <a:pt x="1162306" y="42157"/>
                    <a:pt x="1159294" y="45168"/>
                    <a:pt x="1156283" y="45168"/>
                  </a:cubicBezTo>
                  <a:cubicBezTo>
                    <a:pt x="1162306" y="81303"/>
                    <a:pt x="1144239" y="120448"/>
                    <a:pt x="1171339" y="156582"/>
                  </a:cubicBezTo>
                  <a:lnTo>
                    <a:pt x="1129183" y="156582"/>
                  </a:lnTo>
                  <a:cubicBezTo>
                    <a:pt x="1150261" y="129481"/>
                    <a:pt x="1153272" y="36135"/>
                    <a:pt x="1129183" y="9034"/>
                  </a:cubicBezTo>
                  <a:cubicBezTo>
                    <a:pt x="1153272" y="3012"/>
                    <a:pt x="1168328" y="6023"/>
                    <a:pt x="1186395" y="27101"/>
                  </a:cubicBezTo>
                  <a:cubicBezTo>
                    <a:pt x="1210484" y="54202"/>
                    <a:pt x="1234573" y="78291"/>
                    <a:pt x="1261673" y="105392"/>
                  </a:cubicBezTo>
                  <a:cubicBezTo>
                    <a:pt x="1261673" y="105392"/>
                    <a:pt x="1264684" y="108403"/>
                    <a:pt x="1273718" y="108403"/>
                  </a:cubicBezTo>
                  <a:cubicBezTo>
                    <a:pt x="1267696" y="72269"/>
                    <a:pt x="1288774" y="36135"/>
                    <a:pt x="1255651" y="6023"/>
                  </a:cubicBezTo>
                  <a:close/>
                  <a:moveTo>
                    <a:pt x="671488" y="6020"/>
                  </a:moveTo>
                  <a:cubicBezTo>
                    <a:pt x="683533" y="3009"/>
                    <a:pt x="698589" y="3009"/>
                    <a:pt x="710633" y="6020"/>
                  </a:cubicBezTo>
                  <a:cubicBezTo>
                    <a:pt x="683533" y="51187"/>
                    <a:pt x="707622" y="105388"/>
                    <a:pt x="698589" y="144533"/>
                  </a:cubicBezTo>
                  <a:cubicBezTo>
                    <a:pt x="662455" y="111410"/>
                    <a:pt x="620298" y="75277"/>
                    <a:pt x="578142" y="39143"/>
                  </a:cubicBezTo>
                  <a:lnTo>
                    <a:pt x="569001" y="36027"/>
                  </a:lnTo>
                  <a:lnTo>
                    <a:pt x="572120" y="39145"/>
                  </a:lnTo>
                  <a:cubicBezTo>
                    <a:pt x="566097" y="78290"/>
                    <a:pt x="557064" y="117436"/>
                    <a:pt x="584164" y="156581"/>
                  </a:cubicBezTo>
                  <a:lnTo>
                    <a:pt x="542008" y="156581"/>
                  </a:lnTo>
                  <a:cubicBezTo>
                    <a:pt x="566097" y="114425"/>
                    <a:pt x="548031" y="66246"/>
                    <a:pt x="554053" y="21078"/>
                  </a:cubicBezTo>
                  <a:lnTo>
                    <a:pt x="554058" y="21083"/>
                  </a:lnTo>
                  <a:lnTo>
                    <a:pt x="554053" y="21076"/>
                  </a:lnTo>
                  <a:cubicBezTo>
                    <a:pt x="548031" y="18065"/>
                    <a:pt x="545020" y="15054"/>
                    <a:pt x="538997" y="9031"/>
                  </a:cubicBezTo>
                  <a:cubicBezTo>
                    <a:pt x="560075" y="3009"/>
                    <a:pt x="578142" y="3009"/>
                    <a:pt x="596209" y="21076"/>
                  </a:cubicBezTo>
                  <a:cubicBezTo>
                    <a:pt x="623310" y="51187"/>
                    <a:pt x="650410" y="78288"/>
                    <a:pt x="680522" y="105388"/>
                  </a:cubicBezTo>
                  <a:cubicBezTo>
                    <a:pt x="677510" y="72266"/>
                    <a:pt x="695577" y="39143"/>
                    <a:pt x="671488" y="6020"/>
                  </a:cubicBezTo>
                  <a:close/>
                  <a:moveTo>
                    <a:pt x="3153061" y="5647"/>
                  </a:moveTo>
                  <a:cubicBezTo>
                    <a:pt x="3154943" y="5271"/>
                    <a:pt x="3157202" y="6024"/>
                    <a:pt x="3158707" y="6024"/>
                  </a:cubicBezTo>
                  <a:lnTo>
                    <a:pt x="3197853" y="6024"/>
                  </a:lnTo>
                  <a:cubicBezTo>
                    <a:pt x="3161719" y="30113"/>
                    <a:pt x="3146662" y="63237"/>
                    <a:pt x="3122573" y="87326"/>
                  </a:cubicBezTo>
                  <a:lnTo>
                    <a:pt x="3121444" y="125341"/>
                  </a:lnTo>
                  <a:cubicBezTo>
                    <a:pt x="3121820" y="137762"/>
                    <a:pt x="3125584" y="149054"/>
                    <a:pt x="3140640" y="156582"/>
                  </a:cubicBezTo>
                  <a:lnTo>
                    <a:pt x="3077405" y="156582"/>
                  </a:lnTo>
                  <a:cubicBezTo>
                    <a:pt x="3110528" y="117437"/>
                    <a:pt x="3095472" y="75280"/>
                    <a:pt x="3014170" y="6023"/>
                  </a:cubicBezTo>
                  <a:lnTo>
                    <a:pt x="3065360" y="6023"/>
                  </a:lnTo>
                  <a:cubicBezTo>
                    <a:pt x="3077405" y="6023"/>
                    <a:pt x="3071383" y="12045"/>
                    <a:pt x="3074394" y="18068"/>
                  </a:cubicBezTo>
                  <a:cubicBezTo>
                    <a:pt x="3080416" y="39146"/>
                    <a:pt x="3098483" y="54202"/>
                    <a:pt x="3110528" y="72269"/>
                  </a:cubicBezTo>
                  <a:lnTo>
                    <a:pt x="3110529" y="72270"/>
                  </a:lnTo>
                  <a:lnTo>
                    <a:pt x="3140264" y="48933"/>
                  </a:lnTo>
                  <a:cubicBezTo>
                    <a:pt x="3148168" y="39900"/>
                    <a:pt x="3152685" y="28608"/>
                    <a:pt x="3149674" y="12046"/>
                  </a:cubicBezTo>
                  <a:cubicBezTo>
                    <a:pt x="3149674" y="7530"/>
                    <a:pt x="3151179" y="6024"/>
                    <a:pt x="3153061" y="5647"/>
                  </a:cubicBezTo>
                  <a:close/>
                  <a:moveTo>
                    <a:pt x="2798498" y="5644"/>
                  </a:moveTo>
                  <a:cubicBezTo>
                    <a:pt x="2808660" y="6021"/>
                    <a:pt x="2818446" y="7526"/>
                    <a:pt x="2827480" y="9032"/>
                  </a:cubicBezTo>
                  <a:cubicBezTo>
                    <a:pt x="2806402" y="30110"/>
                    <a:pt x="2803391" y="132491"/>
                    <a:pt x="2824469" y="156580"/>
                  </a:cubicBezTo>
                  <a:lnTo>
                    <a:pt x="2764246" y="156580"/>
                  </a:lnTo>
                  <a:cubicBezTo>
                    <a:pt x="2788335" y="135502"/>
                    <a:pt x="2791346" y="30110"/>
                    <a:pt x="2767257" y="9032"/>
                  </a:cubicBezTo>
                  <a:cubicBezTo>
                    <a:pt x="2777796" y="6021"/>
                    <a:pt x="2788335" y="5268"/>
                    <a:pt x="2798498" y="5644"/>
                  </a:cubicBezTo>
                  <a:close/>
                  <a:moveTo>
                    <a:pt x="173141" y="5644"/>
                  </a:moveTo>
                  <a:cubicBezTo>
                    <a:pt x="182927" y="6021"/>
                    <a:pt x="192713" y="7526"/>
                    <a:pt x="201747" y="9032"/>
                  </a:cubicBezTo>
                  <a:cubicBezTo>
                    <a:pt x="180669" y="27099"/>
                    <a:pt x="189702" y="51189"/>
                    <a:pt x="189702" y="72267"/>
                  </a:cubicBezTo>
                  <a:lnTo>
                    <a:pt x="192713" y="87320"/>
                  </a:lnTo>
                  <a:lnTo>
                    <a:pt x="192713" y="72267"/>
                  </a:lnTo>
                  <a:lnTo>
                    <a:pt x="271002" y="72267"/>
                  </a:lnTo>
                  <a:lnTo>
                    <a:pt x="271002" y="72273"/>
                  </a:lnTo>
                  <a:lnTo>
                    <a:pt x="271003" y="72265"/>
                  </a:lnTo>
                  <a:cubicBezTo>
                    <a:pt x="267992" y="51187"/>
                    <a:pt x="283048" y="27098"/>
                    <a:pt x="255948" y="9031"/>
                  </a:cubicBezTo>
                  <a:cubicBezTo>
                    <a:pt x="277025" y="6020"/>
                    <a:pt x="295092" y="6020"/>
                    <a:pt x="313159" y="9031"/>
                  </a:cubicBezTo>
                  <a:cubicBezTo>
                    <a:pt x="292081" y="30109"/>
                    <a:pt x="292081" y="132488"/>
                    <a:pt x="313159" y="156577"/>
                  </a:cubicBezTo>
                  <a:lnTo>
                    <a:pt x="255948" y="156577"/>
                  </a:lnTo>
                  <a:lnTo>
                    <a:pt x="267992" y="87323"/>
                  </a:lnTo>
                  <a:lnTo>
                    <a:pt x="192713" y="87323"/>
                  </a:lnTo>
                  <a:lnTo>
                    <a:pt x="189702" y="124210"/>
                  </a:lnTo>
                  <a:cubicBezTo>
                    <a:pt x="189702" y="136255"/>
                    <a:pt x="192713" y="147547"/>
                    <a:pt x="204758" y="156580"/>
                  </a:cubicBezTo>
                  <a:lnTo>
                    <a:pt x="144535" y="156580"/>
                  </a:lnTo>
                  <a:cubicBezTo>
                    <a:pt x="165613" y="132491"/>
                    <a:pt x="165613" y="30110"/>
                    <a:pt x="144535" y="9032"/>
                  </a:cubicBezTo>
                  <a:cubicBezTo>
                    <a:pt x="153568" y="6021"/>
                    <a:pt x="163355" y="5268"/>
                    <a:pt x="173141" y="5644"/>
                  </a:cubicBezTo>
                  <a:close/>
                  <a:moveTo>
                    <a:pt x="788169" y="5269"/>
                  </a:moveTo>
                  <a:cubicBezTo>
                    <a:pt x="803977" y="5269"/>
                    <a:pt x="820539" y="6022"/>
                    <a:pt x="837100" y="9033"/>
                  </a:cubicBezTo>
                  <a:cubicBezTo>
                    <a:pt x="879257" y="15055"/>
                    <a:pt x="900335" y="36133"/>
                    <a:pt x="906357" y="69256"/>
                  </a:cubicBezTo>
                  <a:cubicBezTo>
                    <a:pt x="912379" y="99368"/>
                    <a:pt x="897323" y="120446"/>
                    <a:pt x="858178" y="144535"/>
                  </a:cubicBezTo>
                  <a:lnTo>
                    <a:pt x="853350" y="146093"/>
                  </a:lnTo>
                  <a:lnTo>
                    <a:pt x="861190" y="147545"/>
                  </a:lnTo>
                  <a:cubicBezTo>
                    <a:pt x="822045" y="171633"/>
                    <a:pt x="776878" y="156578"/>
                    <a:pt x="734721" y="162600"/>
                  </a:cubicBezTo>
                  <a:cubicBezTo>
                    <a:pt x="740744" y="156578"/>
                    <a:pt x="746766" y="147545"/>
                    <a:pt x="749777" y="141523"/>
                  </a:cubicBezTo>
                  <a:lnTo>
                    <a:pt x="750669" y="143101"/>
                  </a:lnTo>
                  <a:lnTo>
                    <a:pt x="749777" y="138513"/>
                  </a:lnTo>
                  <a:cubicBezTo>
                    <a:pt x="746765" y="96357"/>
                    <a:pt x="755799" y="51189"/>
                    <a:pt x="743754" y="6022"/>
                  </a:cubicBezTo>
                  <a:cubicBezTo>
                    <a:pt x="757305" y="6022"/>
                    <a:pt x="772360" y="5269"/>
                    <a:pt x="788169" y="5269"/>
                  </a:cubicBezTo>
                  <a:close/>
                  <a:moveTo>
                    <a:pt x="37121" y="4423"/>
                  </a:moveTo>
                  <a:cubicBezTo>
                    <a:pt x="57023" y="188"/>
                    <a:pt x="79043" y="12045"/>
                    <a:pt x="99368" y="12045"/>
                  </a:cubicBezTo>
                  <a:cubicBezTo>
                    <a:pt x="111413" y="12045"/>
                    <a:pt x="105391" y="36133"/>
                    <a:pt x="108402" y="63233"/>
                  </a:cubicBezTo>
                  <a:cubicBezTo>
                    <a:pt x="87323" y="21078"/>
                    <a:pt x="63234" y="6022"/>
                    <a:pt x="27099" y="21078"/>
                  </a:cubicBezTo>
                  <a:lnTo>
                    <a:pt x="26706" y="20816"/>
                  </a:lnTo>
                  <a:lnTo>
                    <a:pt x="24087" y="39146"/>
                  </a:lnTo>
                  <a:cubicBezTo>
                    <a:pt x="27851" y="44415"/>
                    <a:pt x="34627" y="48179"/>
                    <a:pt x="39143" y="51190"/>
                  </a:cubicBezTo>
                  <a:cubicBezTo>
                    <a:pt x="57210" y="63235"/>
                    <a:pt x="75277" y="69257"/>
                    <a:pt x="93344" y="81302"/>
                  </a:cubicBezTo>
                  <a:cubicBezTo>
                    <a:pt x="109906" y="91841"/>
                    <a:pt x="117433" y="104639"/>
                    <a:pt x="116304" y="117060"/>
                  </a:cubicBezTo>
                  <a:lnTo>
                    <a:pt x="89281" y="148295"/>
                  </a:lnTo>
                  <a:lnTo>
                    <a:pt x="90336" y="153569"/>
                  </a:lnTo>
                  <a:cubicBezTo>
                    <a:pt x="63235" y="171635"/>
                    <a:pt x="36134" y="150558"/>
                    <a:pt x="9033" y="156580"/>
                  </a:cubicBezTo>
                  <a:cubicBezTo>
                    <a:pt x="0" y="156580"/>
                    <a:pt x="0" y="132491"/>
                    <a:pt x="0" y="114425"/>
                  </a:cubicBezTo>
                  <a:cubicBezTo>
                    <a:pt x="18067" y="134750"/>
                    <a:pt x="36134" y="155074"/>
                    <a:pt x="60553" y="151264"/>
                  </a:cubicBezTo>
                  <a:lnTo>
                    <a:pt x="87322" y="138515"/>
                  </a:lnTo>
                  <a:lnTo>
                    <a:pt x="87322" y="138514"/>
                  </a:lnTo>
                  <a:cubicBezTo>
                    <a:pt x="93344" y="120447"/>
                    <a:pt x="84311" y="108403"/>
                    <a:pt x="66244" y="99369"/>
                  </a:cubicBezTo>
                  <a:cubicBezTo>
                    <a:pt x="51188" y="90335"/>
                    <a:pt x="33121" y="84312"/>
                    <a:pt x="18065" y="72268"/>
                  </a:cubicBezTo>
                  <a:cubicBezTo>
                    <a:pt x="-6024" y="54201"/>
                    <a:pt x="-3013" y="33123"/>
                    <a:pt x="18065" y="12045"/>
                  </a:cubicBezTo>
                  <a:lnTo>
                    <a:pt x="24058" y="11712"/>
                  </a:lnTo>
                  <a:close/>
                  <a:moveTo>
                    <a:pt x="2668642" y="3104"/>
                  </a:moveTo>
                  <a:cubicBezTo>
                    <a:pt x="2684451" y="1692"/>
                    <a:pt x="2700260" y="11290"/>
                    <a:pt x="2716069" y="9032"/>
                  </a:cubicBezTo>
                  <a:cubicBezTo>
                    <a:pt x="2728113" y="9032"/>
                    <a:pt x="2725102" y="36131"/>
                    <a:pt x="2725102" y="57209"/>
                  </a:cubicBezTo>
                  <a:cubicBezTo>
                    <a:pt x="2710046" y="27098"/>
                    <a:pt x="2691979" y="12043"/>
                    <a:pt x="2661867" y="15054"/>
                  </a:cubicBezTo>
                  <a:lnTo>
                    <a:pt x="2661865" y="15052"/>
                  </a:lnTo>
                  <a:lnTo>
                    <a:pt x="2661866" y="15056"/>
                  </a:lnTo>
                  <a:cubicBezTo>
                    <a:pt x="2637777" y="27101"/>
                    <a:pt x="2634766" y="39145"/>
                    <a:pt x="2655844" y="54201"/>
                  </a:cubicBezTo>
                  <a:lnTo>
                    <a:pt x="2701012" y="81301"/>
                  </a:lnTo>
                  <a:cubicBezTo>
                    <a:pt x="2719079" y="90334"/>
                    <a:pt x="2740158" y="105391"/>
                    <a:pt x="2731124" y="129480"/>
                  </a:cubicBezTo>
                  <a:cubicBezTo>
                    <a:pt x="2725101" y="153570"/>
                    <a:pt x="2704024" y="162603"/>
                    <a:pt x="2679934" y="162603"/>
                  </a:cubicBezTo>
                  <a:lnTo>
                    <a:pt x="2680089" y="160273"/>
                  </a:lnTo>
                  <a:lnTo>
                    <a:pt x="2668920" y="162934"/>
                  </a:lnTo>
                  <a:cubicBezTo>
                    <a:pt x="2654523" y="163358"/>
                    <a:pt x="2639279" y="156583"/>
                    <a:pt x="2625730" y="156583"/>
                  </a:cubicBezTo>
                  <a:cubicBezTo>
                    <a:pt x="2610674" y="156583"/>
                    <a:pt x="2616696" y="132493"/>
                    <a:pt x="2616696" y="114425"/>
                  </a:cubicBezTo>
                  <a:cubicBezTo>
                    <a:pt x="2631752" y="135504"/>
                    <a:pt x="2652830" y="153571"/>
                    <a:pt x="2682941" y="153571"/>
                  </a:cubicBezTo>
                  <a:lnTo>
                    <a:pt x="2682941" y="153575"/>
                  </a:lnTo>
                  <a:lnTo>
                    <a:pt x="2682945" y="153570"/>
                  </a:lnTo>
                  <a:cubicBezTo>
                    <a:pt x="2713056" y="132491"/>
                    <a:pt x="2716069" y="120447"/>
                    <a:pt x="2682945" y="99369"/>
                  </a:cubicBezTo>
                  <a:cubicBezTo>
                    <a:pt x="2667889" y="90334"/>
                    <a:pt x="2655844" y="84312"/>
                    <a:pt x="2640788" y="75279"/>
                  </a:cubicBezTo>
                  <a:cubicBezTo>
                    <a:pt x="2625732" y="66246"/>
                    <a:pt x="2616698" y="54201"/>
                    <a:pt x="2619710" y="36134"/>
                  </a:cubicBezTo>
                  <a:cubicBezTo>
                    <a:pt x="2622721" y="18067"/>
                    <a:pt x="2634766" y="6023"/>
                    <a:pt x="2652833" y="9034"/>
                  </a:cubicBezTo>
                  <a:lnTo>
                    <a:pt x="2652836" y="9034"/>
                  </a:lnTo>
                  <a:lnTo>
                    <a:pt x="2652833" y="9032"/>
                  </a:lnTo>
                  <a:cubicBezTo>
                    <a:pt x="2658103" y="5268"/>
                    <a:pt x="2663372" y="3574"/>
                    <a:pt x="2668642" y="3104"/>
                  </a:cubicBezTo>
                  <a:close/>
                  <a:moveTo>
                    <a:pt x="1016266" y="1505"/>
                  </a:moveTo>
                  <a:lnTo>
                    <a:pt x="1059910" y="15049"/>
                  </a:lnTo>
                  <a:lnTo>
                    <a:pt x="1059930" y="15056"/>
                  </a:lnTo>
                  <a:cubicBezTo>
                    <a:pt x="1096064" y="33123"/>
                    <a:pt x="1111120" y="60223"/>
                    <a:pt x="1108108" y="96357"/>
                  </a:cubicBezTo>
                  <a:cubicBezTo>
                    <a:pt x="1102086" y="129480"/>
                    <a:pt x="1071974" y="156580"/>
                    <a:pt x="1035840" y="159591"/>
                  </a:cubicBezTo>
                  <a:cubicBezTo>
                    <a:pt x="969594" y="168625"/>
                    <a:pt x="924426" y="132491"/>
                    <a:pt x="930449" y="75279"/>
                  </a:cubicBezTo>
                  <a:cubicBezTo>
                    <a:pt x="931955" y="60223"/>
                    <a:pt x="935719" y="47426"/>
                    <a:pt x="942870" y="37263"/>
                  </a:cubicBezTo>
                  <a:lnTo>
                    <a:pt x="974499" y="15813"/>
                  </a:lnTo>
                  <a:lnTo>
                    <a:pt x="972603" y="15055"/>
                  </a:lnTo>
                  <a:cubicBezTo>
                    <a:pt x="987659" y="6022"/>
                    <a:pt x="1001962" y="1505"/>
                    <a:pt x="1016266" y="1505"/>
                  </a:cubicBezTo>
                  <a:close/>
                  <a:moveTo>
                    <a:pt x="427586" y="0"/>
                  </a:moveTo>
                  <a:cubicBezTo>
                    <a:pt x="457697" y="54201"/>
                    <a:pt x="484798" y="105391"/>
                    <a:pt x="511898" y="156581"/>
                  </a:cubicBezTo>
                  <a:lnTo>
                    <a:pt x="466731" y="156581"/>
                  </a:lnTo>
                  <a:cubicBezTo>
                    <a:pt x="478775" y="138514"/>
                    <a:pt x="466731" y="114425"/>
                    <a:pt x="454686" y="111413"/>
                  </a:cubicBezTo>
                  <a:cubicBezTo>
                    <a:pt x="433608" y="105391"/>
                    <a:pt x="406508" y="99369"/>
                    <a:pt x="385430" y="114425"/>
                  </a:cubicBezTo>
                  <a:cubicBezTo>
                    <a:pt x="373385" y="123458"/>
                    <a:pt x="361340" y="141525"/>
                    <a:pt x="382418" y="156581"/>
                  </a:cubicBezTo>
                  <a:lnTo>
                    <a:pt x="340262" y="156581"/>
                  </a:lnTo>
                  <a:cubicBezTo>
                    <a:pt x="376396" y="108402"/>
                    <a:pt x="397474" y="54201"/>
                    <a:pt x="427586"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grpSp>
          <p:nvGrpSpPr>
            <p:cNvPr id="13" name="组合 12">
              <a:extLst>
                <a:ext uri="{FF2B5EF4-FFF2-40B4-BE49-F238E27FC236}">
                  <a16:creationId xmlns:a16="http://schemas.microsoft.com/office/drawing/2014/main" id="{69917EAD-308C-4766-9DC5-38A033A33220}"/>
                </a:ext>
              </a:extLst>
            </p:cNvPr>
            <p:cNvGrpSpPr/>
            <p:nvPr/>
          </p:nvGrpSpPr>
          <p:grpSpPr>
            <a:xfrm>
              <a:off x="5535168" y="881263"/>
              <a:ext cx="1586880" cy="1601975"/>
              <a:chOff x="5535168" y="881263"/>
              <a:chExt cx="1586880" cy="1601975"/>
            </a:xfrm>
            <a:grpFill/>
          </p:grpSpPr>
          <p:sp>
            <p:nvSpPr>
              <p:cNvPr id="14" name="任意多边形: 形状 13">
                <a:extLst>
                  <a:ext uri="{FF2B5EF4-FFF2-40B4-BE49-F238E27FC236}">
                    <a16:creationId xmlns:a16="http://schemas.microsoft.com/office/drawing/2014/main" id="{1300EAFB-F59D-4315-B4FF-750C1409E356}"/>
                  </a:ext>
                </a:extLst>
              </p:cNvPr>
              <p:cNvSpPr/>
              <p:nvPr/>
            </p:nvSpPr>
            <p:spPr>
              <a:xfrm>
                <a:off x="5535168" y="881263"/>
                <a:ext cx="1586880" cy="1601975"/>
              </a:xfrm>
              <a:custGeom>
                <a:avLst/>
                <a:gdLst>
                  <a:gd name="connsiteX0" fmla="*/ 499539 w 570753"/>
                  <a:gd name="connsiteY0" fmla="*/ 232144 h 576182"/>
                  <a:gd name="connsiteX1" fmla="*/ 493859 w 570753"/>
                  <a:gd name="connsiteY1" fmla="*/ 240439 h 576182"/>
                  <a:gd name="connsiteX2" fmla="*/ 488444 w 570753"/>
                  <a:gd name="connsiteY2" fmla="*/ 245854 h 576182"/>
                  <a:gd name="connsiteX3" fmla="*/ 488444 w 570753"/>
                  <a:gd name="connsiteY3" fmla="*/ 245853 h 576182"/>
                  <a:gd name="connsiteX4" fmla="*/ 499139 w 570753"/>
                  <a:gd name="connsiteY4" fmla="*/ 232315 h 576182"/>
                  <a:gd name="connsiteX5" fmla="*/ 527433 w 570753"/>
                  <a:gd name="connsiteY5" fmla="*/ 225276 h 576182"/>
                  <a:gd name="connsiteX6" fmla="*/ 533931 w 570753"/>
                  <a:gd name="connsiteY6" fmla="*/ 225276 h 576182"/>
                  <a:gd name="connsiteX7" fmla="*/ 534506 w 570753"/>
                  <a:gd name="connsiteY7" fmla="*/ 225467 h 576182"/>
                  <a:gd name="connsiteX8" fmla="*/ 515520 w 570753"/>
                  <a:gd name="connsiteY8" fmla="*/ 225276 h 576182"/>
                  <a:gd name="connsiteX9" fmla="*/ 516603 w 570753"/>
                  <a:gd name="connsiteY9" fmla="*/ 225276 h 576182"/>
                  <a:gd name="connsiteX10" fmla="*/ 514656 w 570753"/>
                  <a:gd name="connsiteY10" fmla="*/ 225647 h 576182"/>
                  <a:gd name="connsiteX11" fmla="*/ 300463 w 570753"/>
                  <a:gd name="connsiteY11" fmla="*/ 10285 h 576182"/>
                  <a:gd name="connsiteX12" fmla="*/ 253428 w 570753"/>
                  <a:gd name="connsiteY12" fmla="*/ 11920 h 576182"/>
                  <a:gd name="connsiteX13" fmla="*/ 15163 w 570753"/>
                  <a:gd name="connsiteY13" fmla="*/ 342242 h 576182"/>
                  <a:gd name="connsiteX14" fmla="*/ 227435 w 570753"/>
                  <a:gd name="connsiteY14" fmla="*/ 558847 h 576182"/>
                  <a:gd name="connsiteX15" fmla="*/ 504690 w 570753"/>
                  <a:gd name="connsiteY15" fmla="*/ 454877 h 576182"/>
                  <a:gd name="connsiteX16" fmla="*/ 538670 w 570753"/>
                  <a:gd name="connsiteY16" fmla="*/ 397341 h 576182"/>
                  <a:gd name="connsiteX17" fmla="*/ 555592 w 570753"/>
                  <a:gd name="connsiteY17" fmla="*/ 332496 h 576182"/>
                  <a:gd name="connsiteX18" fmla="*/ 555592 w 570753"/>
                  <a:gd name="connsiteY18" fmla="*/ 332495 h 576182"/>
                  <a:gd name="connsiteX19" fmla="*/ 557758 w 570753"/>
                  <a:gd name="connsiteY19" fmla="*/ 325997 h 576182"/>
                  <a:gd name="connsiteX20" fmla="*/ 558542 w 570753"/>
                  <a:gd name="connsiteY20" fmla="*/ 288775 h 576182"/>
                  <a:gd name="connsiteX21" fmla="*/ 559247 w 570753"/>
                  <a:gd name="connsiteY21" fmla="*/ 286332 h 576182"/>
                  <a:gd name="connsiteX22" fmla="*/ 558649 w 570753"/>
                  <a:gd name="connsiteY22" fmla="*/ 283683 h 576182"/>
                  <a:gd name="connsiteX23" fmla="*/ 559112 w 570753"/>
                  <a:gd name="connsiteY23" fmla="*/ 261692 h 576182"/>
                  <a:gd name="connsiteX24" fmla="*/ 545845 w 570753"/>
                  <a:gd name="connsiteY24" fmla="*/ 198200 h 576182"/>
                  <a:gd name="connsiteX25" fmla="*/ 300463 w 570753"/>
                  <a:gd name="connsiteY25" fmla="*/ 10285 h 576182"/>
                  <a:gd name="connsiteX26" fmla="*/ 288084 w 570753"/>
                  <a:gd name="connsiteY26" fmla="*/ 7 h 576182"/>
                  <a:gd name="connsiteX27" fmla="*/ 570753 w 570753"/>
                  <a:gd name="connsiteY27" fmla="*/ 290257 h 576182"/>
                  <a:gd name="connsiteX28" fmla="*/ 284835 w 570753"/>
                  <a:gd name="connsiteY28" fmla="*/ 576176 h 576182"/>
                  <a:gd name="connsiteX29" fmla="*/ 0 w 570753"/>
                  <a:gd name="connsiteY29" fmla="*/ 287008 h 576182"/>
                  <a:gd name="connsiteX30" fmla="*/ 288084 w 570753"/>
                  <a:gd name="connsiteY30" fmla="*/ 7 h 576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70753" h="576182">
                    <a:moveTo>
                      <a:pt x="499539" y="232144"/>
                    </a:moveTo>
                    <a:lnTo>
                      <a:pt x="493859" y="240439"/>
                    </a:lnTo>
                    <a:cubicBezTo>
                      <a:pt x="493859" y="242605"/>
                      <a:pt x="490610" y="244771"/>
                      <a:pt x="488444" y="245854"/>
                    </a:cubicBezTo>
                    <a:lnTo>
                      <a:pt x="488444" y="245853"/>
                    </a:lnTo>
                    <a:cubicBezTo>
                      <a:pt x="492777" y="242604"/>
                      <a:pt x="495484" y="236918"/>
                      <a:pt x="499139" y="232315"/>
                    </a:cubicBezTo>
                    <a:close/>
                    <a:moveTo>
                      <a:pt x="527433" y="225276"/>
                    </a:moveTo>
                    <a:lnTo>
                      <a:pt x="533931" y="225276"/>
                    </a:lnTo>
                    <a:lnTo>
                      <a:pt x="534506" y="225467"/>
                    </a:lnTo>
                    <a:close/>
                    <a:moveTo>
                      <a:pt x="515520" y="225276"/>
                    </a:moveTo>
                    <a:lnTo>
                      <a:pt x="516603" y="225276"/>
                    </a:lnTo>
                    <a:lnTo>
                      <a:pt x="514656" y="225647"/>
                    </a:lnTo>
                    <a:close/>
                    <a:moveTo>
                      <a:pt x="300463" y="10285"/>
                    </a:moveTo>
                    <a:cubicBezTo>
                      <a:pt x="284870" y="9382"/>
                      <a:pt x="269132" y="9889"/>
                      <a:pt x="253428" y="11920"/>
                    </a:cubicBezTo>
                    <a:cubicBezTo>
                      <a:pt x="92057" y="32498"/>
                      <a:pt x="-18411" y="184121"/>
                      <a:pt x="15163" y="342242"/>
                    </a:cubicBezTo>
                    <a:cubicBezTo>
                      <a:pt x="40072" y="457043"/>
                      <a:pt x="111552" y="533938"/>
                      <a:pt x="227435" y="558847"/>
                    </a:cubicBezTo>
                    <a:cubicBezTo>
                      <a:pt x="340070" y="583757"/>
                      <a:pt x="433210" y="545851"/>
                      <a:pt x="504690" y="454877"/>
                    </a:cubicBezTo>
                    <a:cubicBezTo>
                      <a:pt x="518769" y="437007"/>
                      <a:pt x="530141" y="417783"/>
                      <a:pt x="538670" y="397341"/>
                    </a:cubicBezTo>
                    <a:lnTo>
                      <a:pt x="555592" y="332496"/>
                    </a:lnTo>
                    <a:lnTo>
                      <a:pt x="555592" y="332495"/>
                    </a:lnTo>
                    <a:cubicBezTo>
                      <a:pt x="556675" y="330329"/>
                      <a:pt x="557758" y="328163"/>
                      <a:pt x="557758" y="325997"/>
                    </a:cubicBezTo>
                    <a:lnTo>
                      <a:pt x="558542" y="288775"/>
                    </a:lnTo>
                    <a:lnTo>
                      <a:pt x="559247" y="286332"/>
                    </a:lnTo>
                    <a:lnTo>
                      <a:pt x="558649" y="283683"/>
                    </a:lnTo>
                    <a:lnTo>
                      <a:pt x="559112" y="261692"/>
                    </a:lnTo>
                    <a:cubicBezTo>
                      <a:pt x="556946" y="240438"/>
                      <a:pt x="552343" y="219319"/>
                      <a:pt x="545845" y="198200"/>
                    </a:cubicBezTo>
                    <a:cubicBezTo>
                      <a:pt x="511730" y="92064"/>
                      <a:pt x="409621" y="16608"/>
                      <a:pt x="300463" y="10285"/>
                    </a:cubicBezTo>
                    <a:close/>
                    <a:moveTo>
                      <a:pt x="288084" y="7"/>
                    </a:moveTo>
                    <a:cubicBezTo>
                      <a:pt x="444040" y="7"/>
                      <a:pt x="570753" y="131053"/>
                      <a:pt x="570753" y="290257"/>
                    </a:cubicBezTo>
                    <a:cubicBezTo>
                      <a:pt x="569670" y="448379"/>
                      <a:pt x="441874" y="577259"/>
                      <a:pt x="284835" y="576176"/>
                    </a:cubicBezTo>
                    <a:cubicBezTo>
                      <a:pt x="125631" y="576176"/>
                      <a:pt x="0" y="447296"/>
                      <a:pt x="0" y="287008"/>
                    </a:cubicBezTo>
                    <a:cubicBezTo>
                      <a:pt x="0" y="126721"/>
                      <a:pt x="127797" y="-1076"/>
                      <a:pt x="288084" y="7"/>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5" name="任意多边形: 形状 14">
                <a:extLst>
                  <a:ext uri="{FF2B5EF4-FFF2-40B4-BE49-F238E27FC236}">
                    <a16:creationId xmlns:a16="http://schemas.microsoft.com/office/drawing/2014/main" id="{EBD084E5-C490-40F1-AE8B-BD27E585AD46}"/>
                  </a:ext>
                </a:extLst>
              </p:cNvPr>
              <p:cNvSpPr/>
              <p:nvPr/>
            </p:nvSpPr>
            <p:spPr>
              <a:xfrm>
                <a:off x="5776061" y="1131209"/>
                <a:ext cx="1093075" cy="1096064"/>
              </a:xfrm>
              <a:custGeom>
                <a:avLst/>
                <a:gdLst>
                  <a:gd name="connsiteX0" fmla="*/ 33578 w 393146"/>
                  <a:gd name="connsiteY0" fmla="*/ 291333 h 394221"/>
                  <a:gd name="connsiteX1" fmla="*/ 201447 w 393146"/>
                  <a:gd name="connsiteY1" fmla="*/ 384473 h 394221"/>
                  <a:gd name="connsiteX2" fmla="*/ 359568 w 393146"/>
                  <a:gd name="connsiteY2" fmla="*/ 291333 h 394221"/>
                  <a:gd name="connsiteX3" fmla="*/ 191578 w 393146"/>
                  <a:gd name="connsiteY3" fmla="*/ 7835 h 394221"/>
                  <a:gd name="connsiteX4" fmla="*/ 55117 w 393146"/>
                  <a:gd name="connsiteY4" fmla="*/ 72563 h 394221"/>
                  <a:gd name="connsiteX5" fmla="*/ 21544 w 393146"/>
                  <a:gd name="connsiteY5" fmla="*/ 268590 h 394221"/>
                  <a:gd name="connsiteX6" fmla="*/ 39955 w 393146"/>
                  <a:gd name="connsiteY6" fmla="*/ 281586 h 394221"/>
                  <a:gd name="connsiteX7" fmla="*/ 195911 w 393146"/>
                  <a:gd name="connsiteY7" fmla="*/ 281586 h 394221"/>
                  <a:gd name="connsiteX8" fmla="*/ 357281 w 393146"/>
                  <a:gd name="connsiteY8" fmla="*/ 281586 h 394221"/>
                  <a:gd name="connsiteX9" fmla="*/ 370277 w 393146"/>
                  <a:gd name="connsiteY9" fmla="*/ 272922 h 394221"/>
                  <a:gd name="connsiteX10" fmla="*/ 382190 w 393146"/>
                  <a:gd name="connsiteY10" fmla="*/ 161370 h 394221"/>
                  <a:gd name="connsiteX11" fmla="*/ 245729 w 393146"/>
                  <a:gd name="connsiteY11" fmla="*/ 15162 h 394221"/>
                  <a:gd name="connsiteX12" fmla="*/ 191578 w 393146"/>
                  <a:gd name="connsiteY12" fmla="*/ 7835 h 394221"/>
                  <a:gd name="connsiteX13" fmla="*/ 196027 w 393146"/>
                  <a:gd name="connsiteY13" fmla="*/ 0 h 394221"/>
                  <a:gd name="connsiteX14" fmla="*/ 393137 w 393146"/>
                  <a:gd name="connsiteY14" fmla="*/ 197111 h 394221"/>
                  <a:gd name="connsiteX15" fmla="*/ 196027 w 393146"/>
                  <a:gd name="connsiteY15" fmla="*/ 394221 h 394221"/>
                  <a:gd name="connsiteX16" fmla="*/ 0 w 393146"/>
                  <a:gd name="connsiteY16" fmla="*/ 197111 h 394221"/>
                  <a:gd name="connsiteX17" fmla="*/ 196027 w 393146"/>
                  <a:gd name="connsiteY17" fmla="*/ 0 h 39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3146" h="394221">
                    <a:moveTo>
                      <a:pt x="33578" y="291333"/>
                    </a:moveTo>
                    <a:cubicBezTo>
                      <a:pt x="62820" y="344401"/>
                      <a:pt x="127801" y="388805"/>
                      <a:pt x="201447" y="384473"/>
                    </a:cubicBezTo>
                    <a:cubicBezTo>
                      <a:pt x="269677" y="381224"/>
                      <a:pt x="321662" y="349816"/>
                      <a:pt x="359568" y="291333"/>
                    </a:cubicBezTo>
                    <a:close/>
                    <a:moveTo>
                      <a:pt x="191578" y="7835"/>
                    </a:moveTo>
                    <a:cubicBezTo>
                      <a:pt x="139390" y="7784"/>
                      <a:pt x="93294" y="29512"/>
                      <a:pt x="55117" y="72563"/>
                    </a:cubicBezTo>
                    <a:cubicBezTo>
                      <a:pt x="4216" y="129963"/>
                      <a:pt x="-5532" y="197110"/>
                      <a:pt x="21544" y="268590"/>
                    </a:cubicBezTo>
                    <a:cubicBezTo>
                      <a:pt x="24793" y="278337"/>
                      <a:pt x="29125" y="281586"/>
                      <a:pt x="39955" y="281586"/>
                    </a:cubicBezTo>
                    <a:lnTo>
                      <a:pt x="195911" y="281586"/>
                    </a:lnTo>
                    <a:lnTo>
                      <a:pt x="357281" y="281586"/>
                    </a:lnTo>
                    <a:cubicBezTo>
                      <a:pt x="364862" y="281586"/>
                      <a:pt x="368111" y="279420"/>
                      <a:pt x="370277" y="272922"/>
                    </a:cubicBezTo>
                    <a:cubicBezTo>
                      <a:pt x="385439" y="237182"/>
                      <a:pt x="390855" y="199276"/>
                      <a:pt x="382190" y="161370"/>
                    </a:cubicBezTo>
                    <a:cubicBezTo>
                      <a:pt x="365945" y="85559"/>
                      <a:pt x="320458" y="34657"/>
                      <a:pt x="245729" y="15162"/>
                    </a:cubicBezTo>
                    <a:cubicBezTo>
                      <a:pt x="227047" y="10289"/>
                      <a:pt x="208974" y="7852"/>
                      <a:pt x="191578" y="7835"/>
                    </a:cubicBezTo>
                    <a:close/>
                    <a:moveTo>
                      <a:pt x="196027" y="0"/>
                    </a:moveTo>
                    <a:cubicBezTo>
                      <a:pt x="307579" y="0"/>
                      <a:pt x="393137" y="87725"/>
                      <a:pt x="393137" y="197111"/>
                    </a:cubicBezTo>
                    <a:cubicBezTo>
                      <a:pt x="394220" y="305413"/>
                      <a:pt x="304330" y="394221"/>
                      <a:pt x="196027" y="394221"/>
                    </a:cubicBezTo>
                    <a:cubicBezTo>
                      <a:pt x="87725" y="393138"/>
                      <a:pt x="0" y="305413"/>
                      <a:pt x="0" y="197111"/>
                    </a:cubicBezTo>
                    <a:cubicBezTo>
                      <a:pt x="0" y="88808"/>
                      <a:pt x="87725" y="0"/>
                      <a:pt x="196027"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6" name="任意多边形: 形状 15">
                <a:extLst>
                  <a:ext uri="{FF2B5EF4-FFF2-40B4-BE49-F238E27FC236}">
                    <a16:creationId xmlns:a16="http://schemas.microsoft.com/office/drawing/2014/main" id="{1CB36F1F-9D6E-4877-BBD0-7B742BAE40AE}"/>
                  </a:ext>
                </a:extLst>
              </p:cNvPr>
              <p:cNvSpPr/>
              <p:nvPr/>
            </p:nvSpPr>
            <p:spPr>
              <a:xfrm>
                <a:off x="6841783" y="1384147"/>
                <a:ext cx="203594" cy="124047"/>
              </a:xfrm>
              <a:custGeom>
                <a:avLst/>
                <a:gdLst>
                  <a:gd name="connsiteX0" fmla="*/ 15286 w 203594"/>
                  <a:gd name="connsiteY0" fmla="*/ 48177 h 124047"/>
                  <a:gd name="connsiteX1" fmla="*/ 27328 w 203594"/>
                  <a:gd name="connsiteY1" fmla="*/ 84313 h 124047"/>
                  <a:gd name="connsiteX2" fmla="*/ 42384 w 203594"/>
                  <a:gd name="connsiteY2" fmla="*/ 81301 h 124047"/>
                  <a:gd name="connsiteX3" fmla="*/ 15286 w 203594"/>
                  <a:gd name="connsiteY3" fmla="*/ 48177 h 124047"/>
                  <a:gd name="connsiteX4" fmla="*/ 135730 w 203594"/>
                  <a:gd name="connsiteY4" fmla="*/ 0 h 124047"/>
                  <a:gd name="connsiteX5" fmla="*/ 144764 w 203594"/>
                  <a:gd name="connsiteY5" fmla="*/ 12045 h 124047"/>
                  <a:gd name="connsiteX6" fmla="*/ 150034 w 203594"/>
                  <a:gd name="connsiteY6" fmla="*/ 22207 h 124047"/>
                  <a:gd name="connsiteX7" fmla="*/ 159819 w 203594"/>
                  <a:gd name="connsiteY7" fmla="*/ 30111 h 124047"/>
                  <a:gd name="connsiteX8" fmla="*/ 159819 w 203594"/>
                  <a:gd name="connsiteY8" fmla="*/ 30110 h 124047"/>
                  <a:gd name="connsiteX9" fmla="*/ 186919 w 203594"/>
                  <a:gd name="connsiteY9" fmla="*/ 54199 h 124047"/>
                  <a:gd name="connsiteX10" fmla="*/ 201974 w 203594"/>
                  <a:gd name="connsiteY10" fmla="*/ 75277 h 124047"/>
                  <a:gd name="connsiteX11" fmla="*/ 171863 w 203594"/>
                  <a:gd name="connsiteY11" fmla="*/ 78288 h 124047"/>
                  <a:gd name="connsiteX12" fmla="*/ 141752 w 203594"/>
                  <a:gd name="connsiteY12" fmla="*/ 66243 h 124047"/>
                  <a:gd name="connsiteX13" fmla="*/ 63461 w 203594"/>
                  <a:gd name="connsiteY13" fmla="*/ 105390 h 124047"/>
                  <a:gd name="connsiteX14" fmla="*/ 57439 w 203594"/>
                  <a:gd name="connsiteY14" fmla="*/ 123457 h 124047"/>
                  <a:gd name="connsiteX15" fmla="*/ 48406 w 203594"/>
                  <a:gd name="connsiteY15" fmla="*/ 108401 h 124047"/>
                  <a:gd name="connsiteX16" fmla="*/ 36361 w 203594"/>
                  <a:gd name="connsiteY16" fmla="*/ 99368 h 124047"/>
                  <a:gd name="connsiteX17" fmla="*/ 6250 w 203594"/>
                  <a:gd name="connsiteY17" fmla="*/ 48177 h 124047"/>
                  <a:gd name="connsiteX18" fmla="*/ 18295 w 203594"/>
                  <a:gd name="connsiteY18" fmla="*/ 24088 h 124047"/>
                  <a:gd name="connsiteX19" fmla="*/ 42384 w 203594"/>
                  <a:gd name="connsiteY19" fmla="*/ 39144 h 124047"/>
                  <a:gd name="connsiteX20" fmla="*/ 60450 w 203594"/>
                  <a:gd name="connsiteY20" fmla="*/ 54199 h 124047"/>
                  <a:gd name="connsiteX21" fmla="*/ 72494 w 203594"/>
                  <a:gd name="connsiteY21" fmla="*/ 21077 h 124047"/>
                  <a:gd name="connsiteX22" fmla="*/ 135730 w 203594"/>
                  <a:gd name="connsiteY22" fmla="*/ 48177 h 124047"/>
                  <a:gd name="connsiteX23" fmla="*/ 156808 w 203594"/>
                  <a:gd name="connsiteY23" fmla="*/ 42155 h 124047"/>
                  <a:gd name="connsiteX24" fmla="*/ 159815 w 203594"/>
                  <a:gd name="connsiteY24" fmla="*/ 30127 h 124047"/>
                  <a:gd name="connsiteX25" fmla="*/ 156809 w 203594"/>
                  <a:gd name="connsiteY25" fmla="*/ 39145 h 124047"/>
                  <a:gd name="connsiteX26" fmla="*/ 126696 w 203594"/>
                  <a:gd name="connsiteY26" fmla="*/ 18067 h 124047"/>
                  <a:gd name="connsiteX27" fmla="*/ 123685 w 203594"/>
                  <a:gd name="connsiteY27" fmla="*/ 6022 h 124047"/>
                  <a:gd name="connsiteX28" fmla="*/ 135730 w 203594"/>
                  <a:gd name="connsiteY28" fmla="*/ 0 h 1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03594" h="124047">
                    <a:moveTo>
                      <a:pt x="15286" y="48177"/>
                    </a:moveTo>
                    <a:cubicBezTo>
                      <a:pt x="15286" y="66243"/>
                      <a:pt x="9264" y="81301"/>
                      <a:pt x="27328" y="84313"/>
                    </a:cubicBezTo>
                    <a:cubicBezTo>
                      <a:pt x="33350" y="87324"/>
                      <a:pt x="42384" y="87324"/>
                      <a:pt x="42384" y="81301"/>
                    </a:cubicBezTo>
                    <a:cubicBezTo>
                      <a:pt x="42384" y="69254"/>
                      <a:pt x="30339" y="57210"/>
                      <a:pt x="15286" y="48177"/>
                    </a:cubicBezTo>
                    <a:close/>
                    <a:moveTo>
                      <a:pt x="135730" y="0"/>
                    </a:moveTo>
                    <a:cubicBezTo>
                      <a:pt x="141753" y="0"/>
                      <a:pt x="147775" y="0"/>
                      <a:pt x="144764" y="12045"/>
                    </a:cubicBezTo>
                    <a:cubicBezTo>
                      <a:pt x="143258" y="16561"/>
                      <a:pt x="146269" y="19572"/>
                      <a:pt x="150034" y="22207"/>
                    </a:cubicBezTo>
                    <a:lnTo>
                      <a:pt x="159819" y="30111"/>
                    </a:lnTo>
                    <a:lnTo>
                      <a:pt x="159819" y="30110"/>
                    </a:lnTo>
                    <a:cubicBezTo>
                      <a:pt x="174874" y="30110"/>
                      <a:pt x="174874" y="48177"/>
                      <a:pt x="186919" y="54199"/>
                    </a:cubicBezTo>
                    <a:cubicBezTo>
                      <a:pt x="195952" y="60221"/>
                      <a:pt x="207996" y="63232"/>
                      <a:pt x="201974" y="75277"/>
                    </a:cubicBezTo>
                    <a:cubicBezTo>
                      <a:pt x="195952" y="87324"/>
                      <a:pt x="183908" y="81301"/>
                      <a:pt x="171863" y="78288"/>
                    </a:cubicBezTo>
                    <a:cubicBezTo>
                      <a:pt x="162830" y="75277"/>
                      <a:pt x="150786" y="69254"/>
                      <a:pt x="141752" y="66243"/>
                    </a:cubicBezTo>
                    <a:cubicBezTo>
                      <a:pt x="102605" y="48177"/>
                      <a:pt x="72494" y="63232"/>
                      <a:pt x="63461" y="105390"/>
                    </a:cubicBezTo>
                    <a:cubicBezTo>
                      <a:pt x="63461" y="111412"/>
                      <a:pt x="63461" y="120446"/>
                      <a:pt x="57439" y="123457"/>
                    </a:cubicBezTo>
                    <a:cubicBezTo>
                      <a:pt x="45395" y="126468"/>
                      <a:pt x="48406" y="117434"/>
                      <a:pt x="48406" y="108401"/>
                    </a:cubicBezTo>
                    <a:cubicBezTo>
                      <a:pt x="48406" y="102379"/>
                      <a:pt x="42384" y="102379"/>
                      <a:pt x="36361" y="99368"/>
                    </a:cubicBezTo>
                    <a:cubicBezTo>
                      <a:pt x="-2783" y="93346"/>
                      <a:pt x="-5797" y="90335"/>
                      <a:pt x="6250" y="48177"/>
                    </a:cubicBezTo>
                    <a:cubicBezTo>
                      <a:pt x="9262" y="39144"/>
                      <a:pt x="9262" y="27099"/>
                      <a:pt x="18295" y="24088"/>
                    </a:cubicBezTo>
                    <a:cubicBezTo>
                      <a:pt x="30339" y="21077"/>
                      <a:pt x="33350" y="36132"/>
                      <a:pt x="42384" y="39144"/>
                    </a:cubicBezTo>
                    <a:cubicBezTo>
                      <a:pt x="48406" y="42155"/>
                      <a:pt x="48406" y="60221"/>
                      <a:pt x="60450" y="54199"/>
                    </a:cubicBezTo>
                    <a:cubicBezTo>
                      <a:pt x="78517" y="48177"/>
                      <a:pt x="72494" y="33121"/>
                      <a:pt x="72494" y="21077"/>
                    </a:cubicBezTo>
                    <a:cubicBezTo>
                      <a:pt x="96583" y="21077"/>
                      <a:pt x="114650" y="42155"/>
                      <a:pt x="135730" y="48177"/>
                    </a:cubicBezTo>
                    <a:cubicBezTo>
                      <a:pt x="144764" y="51188"/>
                      <a:pt x="153797" y="60221"/>
                      <a:pt x="156808" y="42155"/>
                    </a:cubicBezTo>
                    <a:lnTo>
                      <a:pt x="159815" y="30127"/>
                    </a:lnTo>
                    <a:lnTo>
                      <a:pt x="156809" y="39145"/>
                    </a:lnTo>
                    <a:cubicBezTo>
                      <a:pt x="147775" y="33123"/>
                      <a:pt x="135730" y="27100"/>
                      <a:pt x="126696" y="18067"/>
                    </a:cubicBezTo>
                    <a:cubicBezTo>
                      <a:pt x="123685" y="15056"/>
                      <a:pt x="117663" y="9033"/>
                      <a:pt x="123685" y="6022"/>
                    </a:cubicBezTo>
                    <a:cubicBezTo>
                      <a:pt x="126696" y="3011"/>
                      <a:pt x="132719" y="0"/>
                      <a:pt x="135730"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7" name="任意多边形: 形状 16">
                <a:extLst>
                  <a:ext uri="{FF2B5EF4-FFF2-40B4-BE49-F238E27FC236}">
                    <a16:creationId xmlns:a16="http://schemas.microsoft.com/office/drawing/2014/main" id="{B7A4218A-8255-4ACC-97E5-541DBCDA8D6E}"/>
                  </a:ext>
                </a:extLst>
              </p:cNvPr>
              <p:cNvSpPr/>
              <p:nvPr/>
            </p:nvSpPr>
            <p:spPr>
              <a:xfrm>
                <a:off x="6005941" y="1007751"/>
                <a:ext cx="80268" cy="182648"/>
              </a:xfrm>
              <a:custGeom>
                <a:avLst/>
                <a:gdLst>
                  <a:gd name="connsiteX0" fmla="*/ 71936 w 84635"/>
                  <a:gd name="connsiteY0" fmla="*/ 133350 h 192585"/>
                  <a:gd name="connsiteX1" fmla="*/ 84635 w 84635"/>
                  <a:gd name="connsiteY1" fmla="*/ 168275 h 192585"/>
                  <a:gd name="connsiteX2" fmla="*/ 49711 w 84635"/>
                  <a:gd name="connsiteY2" fmla="*/ 187325 h 192585"/>
                  <a:gd name="connsiteX3" fmla="*/ 37010 w 84635"/>
                  <a:gd name="connsiteY3" fmla="*/ 190500 h 192585"/>
                  <a:gd name="connsiteX4" fmla="*/ 37010 w 84635"/>
                  <a:gd name="connsiteY4" fmla="*/ 174625 h 192585"/>
                  <a:gd name="connsiteX5" fmla="*/ 49711 w 84635"/>
                  <a:gd name="connsiteY5" fmla="*/ 136525 h 192585"/>
                  <a:gd name="connsiteX6" fmla="*/ 21135 w 84635"/>
                  <a:gd name="connsiteY6" fmla="*/ 127000 h 192585"/>
                  <a:gd name="connsiteX7" fmla="*/ 5261 w 84635"/>
                  <a:gd name="connsiteY7" fmla="*/ 92075 h 192585"/>
                  <a:gd name="connsiteX8" fmla="*/ 2086 w 84635"/>
                  <a:gd name="connsiteY8" fmla="*/ 82550 h 192585"/>
                  <a:gd name="connsiteX9" fmla="*/ 17960 w 84635"/>
                  <a:gd name="connsiteY9" fmla="*/ 0 h 192585"/>
                  <a:gd name="connsiteX10" fmla="*/ 33835 w 84635"/>
                  <a:gd name="connsiteY10" fmla="*/ 22225 h 192585"/>
                  <a:gd name="connsiteX11" fmla="*/ 49711 w 84635"/>
                  <a:gd name="connsiteY11" fmla="*/ 3175 h 192585"/>
                  <a:gd name="connsiteX12" fmla="*/ 71936 w 84635"/>
                  <a:gd name="connsiteY12" fmla="*/ 133350 h 192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635" h="192585">
                    <a:moveTo>
                      <a:pt x="71936" y="133350"/>
                    </a:moveTo>
                    <a:cubicBezTo>
                      <a:pt x="75111" y="146050"/>
                      <a:pt x="81460" y="155575"/>
                      <a:pt x="84635" y="168275"/>
                    </a:cubicBezTo>
                    <a:cubicBezTo>
                      <a:pt x="75111" y="177800"/>
                      <a:pt x="49711" y="158750"/>
                      <a:pt x="49711" y="187325"/>
                    </a:cubicBezTo>
                    <a:cubicBezTo>
                      <a:pt x="49711" y="193675"/>
                      <a:pt x="40185" y="193675"/>
                      <a:pt x="37010" y="190500"/>
                    </a:cubicBezTo>
                    <a:cubicBezTo>
                      <a:pt x="30660" y="187325"/>
                      <a:pt x="33835" y="180975"/>
                      <a:pt x="37010" y="174625"/>
                    </a:cubicBezTo>
                    <a:cubicBezTo>
                      <a:pt x="46536" y="165100"/>
                      <a:pt x="56061" y="155575"/>
                      <a:pt x="49711" y="136525"/>
                    </a:cubicBezTo>
                    <a:cubicBezTo>
                      <a:pt x="33835" y="149225"/>
                      <a:pt x="21135" y="158750"/>
                      <a:pt x="21135" y="127000"/>
                    </a:cubicBezTo>
                    <a:cubicBezTo>
                      <a:pt x="21135" y="114300"/>
                      <a:pt x="27485" y="98425"/>
                      <a:pt x="5261" y="92075"/>
                    </a:cubicBezTo>
                    <a:cubicBezTo>
                      <a:pt x="-1089" y="88900"/>
                      <a:pt x="-1089" y="85725"/>
                      <a:pt x="2086" y="82550"/>
                    </a:cubicBezTo>
                    <a:cubicBezTo>
                      <a:pt x="27485" y="60325"/>
                      <a:pt x="11611" y="28575"/>
                      <a:pt x="17960" y="0"/>
                    </a:cubicBezTo>
                    <a:cubicBezTo>
                      <a:pt x="30660" y="3175"/>
                      <a:pt x="27485" y="15875"/>
                      <a:pt x="33835" y="22225"/>
                    </a:cubicBezTo>
                    <a:cubicBezTo>
                      <a:pt x="40185" y="15875"/>
                      <a:pt x="43360" y="9525"/>
                      <a:pt x="49711" y="3175"/>
                    </a:cubicBezTo>
                    <a:cubicBezTo>
                      <a:pt x="43360" y="50800"/>
                      <a:pt x="56061" y="92075"/>
                      <a:pt x="71936" y="13335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8" name="任意多边形: 形状 17">
                <a:extLst>
                  <a:ext uri="{FF2B5EF4-FFF2-40B4-BE49-F238E27FC236}">
                    <a16:creationId xmlns:a16="http://schemas.microsoft.com/office/drawing/2014/main" id="{C02CA026-E624-402F-9C46-0CF94E5A8409}"/>
                  </a:ext>
                </a:extLst>
              </p:cNvPr>
              <p:cNvSpPr/>
              <p:nvPr/>
            </p:nvSpPr>
            <p:spPr>
              <a:xfrm>
                <a:off x="6068721" y="2247875"/>
                <a:ext cx="105994" cy="117911"/>
              </a:xfrm>
              <a:custGeom>
                <a:avLst/>
                <a:gdLst>
                  <a:gd name="connsiteX0" fmla="*/ 69239 w 111761"/>
                  <a:gd name="connsiteY0" fmla="*/ 76701 h 124326"/>
                  <a:gd name="connsiteX1" fmla="*/ 88289 w 111761"/>
                  <a:gd name="connsiteY1" fmla="*/ 32251 h 124326"/>
                  <a:gd name="connsiteX2" fmla="*/ 104164 w 111761"/>
                  <a:gd name="connsiteY2" fmla="*/ 19551 h 124326"/>
                  <a:gd name="connsiteX3" fmla="*/ 107339 w 111761"/>
                  <a:gd name="connsiteY3" fmla="*/ 38601 h 124326"/>
                  <a:gd name="connsiteX4" fmla="*/ 85114 w 111761"/>
                  <a:gd name="connsiteY4" fmla="*/ 108451 h 124326"/>
                  <a:gd name="connsiteX5" fmla="*/ 69239 w 111761"/>
                  <a:gd name="connsiteY5" fmla="*/ 124326 h 124326"/>
                  <a:gd name="connsiteX6" fmla="*/ 53364 w 111761"/>
                  <a:gd name="connsiteY6" fmla="*/ 108451 h 124326"/>
                  <a:gd name="connsiteX7" fmla="*/ 40664 w 111761"/>
                  <a:gd name="connsiteY7" fmla="*/ 54476 h 124326"/>
                  <a:gd name="connsiteX8" fmla="*/ 24789 w 111761"/>
                  <a:gd name="connsiteY8" fmla="*/ 83051 h 124326"/>
                  <a:gd name="connsiteX9" fmla="*/ 8914 w 111761"/>
                  <a:gd name="connsiteY9" fmla="*/ 102101 h 124326"/>
                  <a:gd name="connsiteX10" fmla="*/ 5739 w 111761"/>
                  <a:gd name="connsiteY10" fmla="*/ 76701 h 124326"/>
                  <a:gd name="connsiteX11" fmla="*/ 27964 w 111761"/>
                  <a:gd name="connsiteY11" fmla="*/ 16376 h 124326"/>
                  <a:gd name="connsiteX12" fmla="*/ 40664 w 111761"/>
                  <a:gd name="connsiteY12" fmla="*/ 501 h 124326"/>
                  <a:gd name="connsiteX13" fmla="*/ 59714 w 111761"/>
                  <a:gd name="connsiteY13" fmla="*/ 19551 h 124326"/>
                  <a:gd name="connsiteX14" fmla="*/ 69239 w 111761"/>
                  <a:gd name="connsiteY14" fmla="*/ 76701 h 124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61" h="124326">
                    <a:moveTo>
                      <a:pt x="69239" y="76701"/>
                    </a:moveTo>
                    <a:cubicBezTo>
                      <a:pt x="78764" y="54476"/>
                      <a:pt x="81939" y="44951"/>
                      <a:pt x="88289" y="32251"/>
                    </a:cubicBezTo>
                    <a:cubicBezTo>
                      <a:pt x="91464" y="25901"/>
                      <a:pt x="91464" y="16376"/>
                      <a:pt x="104164" y="19551"/>
                    </a:cubicBezTo>
                    <a:cubicBezTo>
                      <a:pt x="116864" y="22726"/>
                      <a:pt x="110514" y="32251"/>
                      <a:pt x="107339" y="38601"/>
                    </a:cubicBezTo>
                    <a:cubicBezTo>
                      <a:pt x="100989" y="60826"/>
                      <a:pt x="91464" y="83051"/>
                      <a:pt x="85114" y="108451"/>
                    </a:cubicBezTo>
                    <a:cubicBezTo>
                      <a:pt x="81939" y="114801"/>
                      <a:pt x="81939" y="124326"/>
                      <a:pt x="69239" y="124326"/>
                    </a:cubicBezTo>
                    <a:cubicBezTo>
                      <a:pt x="59714" y="124326"/>
                      <a:pt x="56539" y="117976"/>
                      <a:pt x="53364" y="108451"/>
                    </a:cubicBezTo>
                    <a:cubicBezTo>
                      <a:pt x="50189" y="92576"/>
                      <a:pt x="43839" y="73526"/>
                      <a:pt x="40664" y="54476"/>
                    </a:cubicBezTo>
                    <a:cubicBezTo>
                      <a:pt x="24789" y="60826"/>
                      <a:pt x="27964" y="73526"/>
                      <a:pt x="24789" y="83051"/>
                    </a:cubicBezTo>
                    <a:cubicBezTo>
                      <a:pt x="18439" y="89401"/>
                      <a:pt x="21614" y="105276"/>
                      <a:pt x="8914" y="102101"/>
                    </a:cubicBezTo>
                    <a:cubicBezTo>
                      <a:pt x="-6961" y="98926"/>
                      <a:pt x="2564" y="86226"/>
                      <a:pt x="5739" y="76701"/>
                    </a:cubicBezTo>
                    <a:cubicBezTo>
                      <a:pt x="12089" y="54476"/>
                      <a:pt x="18439" y="35426"/>
                      <a:pt x="27964" y="16376"/>
                    </a:cubicBezTo>
                    <a:cubicBezTo>
                      <a:pt x="31139" y="10026"/>
                      <a:pt x="27964" y="-2674"/>
                      <a:pt x="40664" y="501"/>
                    </a:cubicBezTo>
                    <a:cubicBezTo>
                      <a:pt x="50189" y="501"/>
                      <a:pt x="56539" y="10026"/>
                      <a:pt x="59714" y="19551"/>
                    </a:cubicBezTo>
                    <a:cubicBezTo>
                      <a:pt x="56539" y="32251"/>
                      <a:pt x="59714" y="48126"/>
                      <a:pt x="69239" y="7670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19" name="任意多边形: 形状 18">
                <a:extLst>
                  <a:ext uri="{FF2B5EF4-FFF2-40B4-BE49-F238E27FC236}">
                    <a16:creationId xmlns:a16="http://schemas.microsoft.com/office/drawing/2014/main" id="{2E7BB039-2163-47D4-A866-BBC9AEAC391C}"/>
                  </a:ext>
                </a:extLst>
              </p:cNvPr>
              <p:cNvSpPr/>
              <p:nvPr/>
            </p:nvSpPr>
            <p:spPr>
              <a:xfrm>
                <a:off x="6181060" y="2275739"/>
                <a:ext cx="99463" cy="107824"/>
              </a:xfrm>
              <a:custGeom>
                <a:avLst/>
                <a:gdLst>
                  <a:gd name="connsiteX0" fmla="*/ 77787 w 104876"/>
                  <a:gd name="connsiteY0" fmla="*/ 56846 h 113692"/>
                  <a:gd name="connsiteX1" fmla="*/ 103188 w 104876"/>
                  <a:gd name="connsiteY1" fmla="*/ 69546 h 113692"/>
                  <a:gd name="connsiteX2" fmla="*/ 87312 w 104876"/>
                  <a:gd name="connsiteY2" fmla="*/ 107646 h 113692"/>
                  <a:gd name="connsiteX3" fmla="*/ 14287 w 104876"/>
                  <a:gd name="connsiteY3" fmla="*/ 94946 h 113692"/>
                  <a:gd name="connsiteX4" fmla="*/ 14287 w 104876"/>
                  <a:gd name="connsiteY4" fmla="*/ 18746 h 113692"/>
                  <a:gd name="connsiteX5" fmla="*/ 84137 w 104876"/>
                  <a:gd name="connsiteY5" fmla="*/ 6046 h 113692"/>
                  <a:gd name="connsiteX6" fmla="*/ 103188 w 104876"/>
                  <a:gd name="connsiteY6" fmla="*/ 34621 h 113692"/>
                  <a:gd name="connsiteX7" fmla="*/ 77787 w 104876"/>
                  <a:gd name="connsiteY7" fmla="*/ 28271 h 113692"/>
                  <a:gd name="connsiteX8" fmla="*/ 39687 w 104876"/>
                  <a:gd name="connsiteY8" fmla="*/ 25096 h 113692"/>
                  <a:gd name="connsiteX9" fmla="*/ 26987 w 104876"/>
                  <a:gd name="connsiteY9" fmla="*/ 72721 h 113692"/>
                  <a:gd name="connsiteX10" fmla="*/ 52388 w 104876"/>
                  <a:gd name="connsiteY10" fmla="*/ 91771 h 113692"/>
                  <a:gd name="connsiteX11" fmla="*/ 74612 w 104876"/>
                  <a:gd name="connsiteY11" fmla="*/ 85421 h 113692"/>
                  <a:gd name="connsiteX12" fmla="*/ 61912 w 104876"/>
                  <a:gd name="connsiteY12" fmla="*/ 69546 h 113692"/>
                  <a:gd name="connsiteX13" fmla="*/ 55563 w 104876"/>
                  <a:gd name="connsiteY13" fmla="*/ 60021 h 113692"/>
                  <a:gd name="connsiteX14" fmla="*/ 77787 w 104876"/>
                  <a:gd name="connsiteY14" fmla="*/ 56846 h 11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876" h="113692">
                    <a:moveTo>
                      <a:pt x="77787" y="56846"/>
                    </a:moveTo>
                    <a:cubicBezTo>
                      <a:pt x="84137" y="60021"/>
                      <a:pt x="103188" y="50496"/>
                      <a:pt x="103188" y="69546"/>
                    </a:cubicBezTo>
                    <a:cubicBezTo>
                      <a:pt x="103188" y="82246"/>
                      <a:pt x="106363" y="101296"/>
                      <a:pt x="87312" y="107646"/>
                    </a:cubicBezTo>
                    <a:cubicBezTo>
                      <a:pt x="61912" y="117171"/>
                      <a:pt x="36512" y="117171"/>
                      <a:pt x="14287" y="94946"/>
                    </a:cubicBezTo>
                    <a:cubicBezTo>
                      <a:pt x="-4762" y="75896"/>
                      <a:pt x="-4762" y="40971"/>
                      <a:pt x="14287" y="18746"/>
                    </a:cubicBezTo>
                    <a:cubicBezTo>
                      <a:pt x="33337" y="-3479"/>
                      <a:pt x="58738" y="-3479"/>
                      <a:pt x="84137" y="6046"/>
                    </a:cubicBezTo>
                    <a:cubicBezTo>
                      <a:pt x="96837" y="12396"/>
                      <a:pt x="109538" y="21921"/>
                      <a:pt x="103188" y="34621"/>
                    </a:cubicBezTo>
                    <a:cubicBezTo>
                      <a:pt x="93662" y="50496"/>
                      <a:pt x="84137" y="34621"/>
                      <a:pt x="77787" y="28271"/>
                    </a:cubicBezTo>
                    <a:cubicBezTo>
                      <a:pt x="65087" y="18746"/>
                      <a:pt x="49213" y="18746"/>
                      <a:pt x="39687" y="25096"/>
                    </a:cubicBezTo>
                    <a:cubicBezTo>
                      <a:pt x="23812" y="37796"/>
                      <a:pt x="23812" y="53671"/>
                      <a:pt x="26987" y="72721"/>
                    </a:cubicBezTo>
                    <a:cubicBezTo>
                      <a:pt x="30162" y="85421"/>
                      <a:pt x="39688" y="91771"/>
                      <a:pt x="52388" y="91771"/>
                    </a:cubicBezTo>
                    <a:cubicBezTo>
                      <a:pt x="58738" y="91771"/>
                      <a:pt x="71437" y="94946"/>
                      <a:pt x="74612" y="85421"/>
                    </a:cubicBezTo>
                    <a:cubicBezTo>
                      <a:pt x="80962" y="72721"/>
                      <a:pt x="68262" y="72721"/>
                      <a:pt x="61912" y="69546"/>
                    </a:cubicBezTo>
                    <a:cubicBezTo>
                      <a:pt x="55563" y="69546"/>
                      <a:pt x="55563" y="63196"/>
                      <a:pt x="55563" y="60021"/>
                    </a:cubicBezTo>
                    <a:cubicBezTo>
                      <a:pt x="58738" y="50496"/>
                      <a:pt x="68262" y="53671"/>
                      <a:pt x="77787" y="5684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0" name="任意多边形: 形状 19">
                <a:extLst>
                  <a:ext uri="{FF2B5EF4-FFF2-40B4-BE49-F238E27FC236}">
                    <a16:creationId xmlns:a16="http://schemas.microsoft.com/office/drawing/2014/main" id="{9FA4EFE7-4F57-4A31-9A67-403AC7CB889C}"/>
                  </a:ext>
                </a:extLst>
              </p:cNvPr>
              <p:cNvSpPr/>
              <p:nvPr/>
            </p:nvSpPr>
            <p:spPr>
              <a:xfrm>
                <a:off x="5773484" y="2050046"/>
                <a:ext cx="125518" cy="120822"/>
              </a:xfrm>
              <a:custGeom>
                <a:avLst/>
                <a:gdLst>
                  <a:gd name="connsiteX0" fmla="*/ 53517 w 132347"/>
                  <a:gd name="connsiteY0" fmla="*/ 43992 h 127396"/>
                  <a:gd name="connsiteX1" fmla="*/ 18592 w 132347"/>
                  <a:gd name="connsiteY1" fmla="*/ 72567 h 127396"/>
                  <a:gd name="connsiteX2" fmla="*/ 2717 w 132347"/>
                  <a:gd name="connsiteY2" fmla="*/ 72567 h 127396"/>
                  <a:gd name="connsiteX3" fmla="*/ 5892 w 132347"/>
                  <a:gd name="connsiteY3" fmla="*/ 56692 h 127396"/>
                  <a:gd name="connsiteX4" fmla="*/ 66217 w 132347"/>
                  <a:gd name="connsiteY4" fmla="*/ 5892 h 127396"/>
                  <a:gd name="connsiteX5" fmla="*/ 85267 w 132347"/>
                  <a:gd name="connsiteY5" fmla="*/ 2717 h 127396"/>
                  <a:gd name="connsiteX6" fmla="*/ 91617 w 132347"/>
                  <a:gd name="connsiteY6" fmla="*/ 21767 h 127396"/>
                  <a:gd name="connsiteX7" fmla="*/ 75742 w 132347"/>
                  <a:gd name="connsiteY7" fmla="*/ 85267 h 127396"/>
                  <a:gd name="connsiteX8" fmla="*/ 110667 w 132347"/>
                  <a:gd name="connsiteY8" fmla="*/ 56692 h 127396"/>
                  <a:gd name="connsiteX9" fmla="*/ 129717 w 132347"/>
                  <a:gd name="connsiteY9" fmla="*/ 53517 h 127396"/>
                  <a:gd name="connsiteX10" fmla="*/ 123367 w 132347"/>
                  <a:gd name="connsiteY10" fmla="*/ 72567 h 127396"/>
                  <a:gd name="connsiteX11" fmla="*/ 69392 w 132347"/>
                  <a:gd name="connsiteY11" fmla="*/ 117017 h 127396"/>
                  <a:gd name="connsiteX12" fmla="*/ 47167 w 132347"/>
                  <a:gd name="connsiteY12" fmla="*/ 123367 h 127396"/>
                  <a:gd name="connsiteX13" fmla="*/ 43992 w 132347"/>
                  <a:gd name="connsiteY13" fmla="*/ 97967 h 127396"/>
                  <a:gd name="connsiteX14" fmla="*/ 53517 w 132347"/>
                  <a:gd name="connsiteY14" fmla="*/ 43992 h 12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2347" h="127396">
                    <a:moveTo>
                      <a:pt x="53517" y="43992"/>
                    </a:moveTo>
                    <a:cubicBezTo>
                      <a:pt x="40817" y="56692"/>
                      <a:pt x="28117" y="63042"/>
                      <a:pt x="18592" y="72567"/>
                    </a:cubicBezTo>
                    <a:cubicBezTo>
                      <a:pt x="12242" y="78917"/>
                      <a:pt x="5892" y="78917"/>
                      <a:pt x="2717" y="72567"/>
                    </a:cubicBezTo>
                    <a:cubicBezTo>
                      <a:pt x="-3633" y="66217"/>
                      <a:pt x="2717" y="59867"/>
                      <a:pt x="5892" y="56692"/>
                    </a:cubicBezTo>
                    <a:cubicBezTo>
                      <a:pt x="24942" y="40817"/>
                      <a:pt x="47167" y="21767"/>
                      <a:pt x="66217" y="5892"/>
                    </a:cubicBezTo>
                    <a:cubicBezTo>
                      <a:pt x="72567" y="2717"/>
                      <a:pt x="75742" y="-3633"/>
                      <a:pt x="85267" y="2717"/>
                    </a:cubicBezTo>
                    <a:cubicBezTo>
                      <a:pt x="91617" y="9067"/>
                      <a:pt x="91617" y="15417"/>
                      <a:pt x="91617" y="21767"/>
                    </a:cubicBezTo>
                    <a:cubicBezTo>
                      <a:pt x="88442" y="40817"/>
                      <a:pt x="75742" y="56692"/>
                      <a:pt x="75742" y="85267"/>
                    </a:cubicBezTo>
                    <a:cubicBezTo>
                      <a:pt x="88442" y="75742"/>
                      <a:pt x="97967" y="66217"/>
                      <a:pt x="110667" y="56692"/>
                    </a:cubicBezTo>
                    <a:cubicBezTo>
                      <a:pt x="117017" y="50342"/>
                      <a:pt x="123367" y="43992"/>
                      <a:pt x="129717" y="53517"/>
                    </a:cubicBezTo>
                    <a:cubicBezTo>
                      <a:pt x="136067" y="63042"/>
                      <a:pt x="129717" y="69392"/>
                      <a:pt x="123367" y="72567"/>
                    </a:cubicBezTo>
                    <a:cubicBezTo>
                      <a:pt x="107492" y="88442"/>
                      <a:pt x="88442" y="104317"/>
                      <a:pt x="69392" y="117017"/>
                    </a:cubicBezTo>
                    <a:cubicBezTo>
                      <a:pt x="63042" y="123367"/>
                      <a:pt x="56692" y="132892"/>
                      <a:pt x="47167" y="123367"/>
                    </a:cubicBezTo>
                    <a:cubicBezTo>
                      <a:pt x="37642" y="117017"/>
                      <a:pt x="40817" y="107492"/>
                      <a:pt x="43992" y="97967"/>
                    </a:cubicBezTo>
                    <a:cubicBezTo>
                      <a:pt x="47167" y="85267"/>
                      <a:pt x="56692" y="69392"/>
                      <a:pt x="53517" y="43992"/>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1" name="任意多边形: 形状 20">
                <a:extLst>
                  <a:ext uri="{FF2B5EF4-FFF2-40B4-BE49-F238E27FC236}">
                    <a16:creationId xmlns:a16="http://schemas.microsoft.com/office/drawing/2014/main" id="{586F6E1F-8A1D-428C-8601-287BDD9D10BC}"/>
                  </a:ext>
                </a:extLst>
              </p:cNvPr>
              <p:cNvSpPr/>
              <p:nvPr/>
            </p:nvSpPr>
            <p:spPr>
              <a:xfrm>
                <a:off x="6450560" y="2257384"/>
                <a:ext cx="105391" cy="112003"/>
              </a:xfrm>
              <a:custGeom>
                <a:avLst/>
                <a:gdLst>
                  <a:gd name="connsiteX0" fmla="*/ 82550 w 111125"/>
                  <a:gd name="connsiteY0" fmla="*/ 69850 h 118097"/>
                  <a:gd name="connsiteX1" fmla="*/ 69850 w 111125"/>
                  <a:gd name="connsiteY1" fmla="*/ 19050 h 118097"/>
                  <a:gd name="connsiteX2" fmla="*/ 76200 w 111125"/>
                  <a:gd name="connsiteY2" fmla="*/ 0 h 118097"/>
                  <a:gd name="connsiteX3" fmla="*/ 88900 w 111125"/>
                  <a:gd name="connsiteY3" fmla="*/ 12700 h 118097"/>
                  <a:gd name="connsiteX4" fmla="*/ 107950 w 111125"/>
                  <a:gd name="connsiteY4" fmla="*/ 82550 h 118097"/>
                  <a:gd name="connsiteX5" fmla="*/ 104775 w 111125"/>
                  <a:gd name="connsiteY5" fmla="*/ 104775 h 118097"/>
                  <a:gd name="connsiteX6" fmla="*/ 82550 w 111125"/>
                  <a:gd name="connsiteY6" fmla="*/ 98425 h 118097"/>
                  <a:gd name="connsiteX7" fmla="*/ 69850 w 111125"/>
                  <a:gd name="connsiteY7" fmla="*/ 85725 h 118097"/>
                  <a:gd name="connsiteX8" fmla="*/ 41275 w 111125"/>
                  <a:gd name="connsiteY8" fmla="*/ 66675 h 118097"/>
                  <a:gd name="connsiteX9" fmla="*/ 44450 w 111125"/>
                  <a:gd name="connsiteY9" fmla="*/ 98425 h 118097"/>
                  <a:gd name="connsiteX10" fmla="*/ 38100 w 111125"/>
                  <a:gd name="connsiteY10" fmla="*/ 117475 h 118097"/>
                  <a:gd name="connsiteX11" fmla="*/ 22225 w 111125"/>
                  <a:gd name="connsiteY11" fmla="*/ 101600 h 118097"/>
                  <a:gd name="connsiteX12" fmla="*/ 3175 w 111125"/>
                  <a:gd name="connsiteY12" fmla="*/ 31750 h 118097"/>
                  <a:gd name="connsiteX13" fmla="*/ 6350 w 111125"/>
                  <a:gd name="connsiteY13" fmla="*/ 12700 h 118097"/>
                  <a:gd name="connsiteX14" fmla="*/ 28575 w 111125"/>
                  <a:gd name="connsiteY14" fmla="*/ 15875 h 118097"/>
                  <a:gd name="connsiteX15" fmla="*/ 82550 w 111125"/>
                  <a:gd name="connsiteY15" fmla="*/ 69850 h 11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1125" h="118097">
                    <a:moveTo>
                      <a:pt x="82550" y="69850"/>
                    </a:moveTo>
                    <a:cubicBezTo>
                      <a:pt x="76200" y="47625"/>
                      <a:pt x="73025" y="34925"/>
                      <a:pt x="69850" y="19050"/>
                    </a:cubicBezTo>
                    <a:cubicBezTo>
                      <a:pt x="66675" y="12700"/>
                      <a:pt x="63500" y="3175"/>
                      <a:pt x="76200" y="0"/>
                    </a:cubicBezTo>
                    <a:cubicBezTo>
                      <a:pt x="85725" y="0"/>
                      <a:pt x="88900" y="6350"/>
                      <a:pt x="88900" y="12700"/>
                    </a:cubicBezTo>
                    <a:cubicBezTo>
                      <a:pt x="95250" y="34925"/>
                      <a:pt x="101600" y="60325"/>
                      <a:pt x="107950" y="82550"/>
                    </a:cubicBezTo>
                    <a:cubicBezTo>
                      <a:pt x="111125" y="88900"/>
                      <a:pt x="114300" y="98425"/>
                      <a:pt x="104775" y="104775"/>
                    </a:cubicBezTo>
                    <a:cubicBezTo>
                      <a:pt x="95250" y="107950"/>
                      <a:pt x="88900" y="104775"/>
                      <a:pt x="82550" y="98425"/>
                    </a:cubicBezTo>
                    <a:cubicBezTo>
                      <a:pt x="79375" y="95250"/>
                      <a:pt x="73025" y="92075"/>
                      <a:pt x="69850" y="85725"/>
                    </a:cubicBezTo>
                    <a:cubicBezTo>
                      <a:pt x="60325" y="79375"/>
                      <a:pt x="50800" y="60325"/>
                      <a:pt x="41275" y="66675"/>
                    </a:cubicBezTo>
                    <a:cubicBezTo>
                      <a:pt x="28575" y="73025"/>
                      <a:pt x="44450" y="88900"/>
                      <a:pt x="44450" y="98425"/>
                    </a:cubicBezTo>
                    <a:cubicBezTo>
                      <a:pt x="44450" y="104775"/>
                      <a:pt x="50800" y="114300"/>
                      <a:pt x="38100" y="117475"/>
                    </a:cubicBezTo>
                    <a:cubicBezTo>
                      <a:pt x="28575" y="120650"/>
                      <a:pt x="25400" y="111125"/>
                      <a:pt x="22225" y="101600"/>
                    </a:cubicBezTo>
                    <a:cubicBezTo>
                      <a:pt x="15875" y="79375"/>
                      <a:pt x="9525" y="53975"/>
                      <a:pt x="3175" y="31750"/>
                    </a:cubicBezTo>
                    <a:cubicBezTo>
                      <a:pt x="0" y="25400"/>
                      <a:pt x="-3175" y="19050"/>
                      <a:pt x="6350" y="12700"/>
                    </a:cubicBezTo>
                    <a:cubicBezTo>
                      <a:pt x="12700" y="9525"/>
                      <a:pt x="22225" y="9525"/>
                      <a:pt x="28575" y="15875"/>
                    </a:cubicBezTo>
                    <a:cubicBezTo>
                      <a:pt x="44450" y="34925"/>
                      <a:pt x="60325" y="47625"/>
                      <a:pt x="82550" y="6985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2" name="任意多边形: 形状 21">
                <a:extLst>
                  <a:ext uri="{FF2B5EF4-FFF2-40B4-BE49-F238E27FC236}">
                    <a16:creationId xmlns:a16="http://schemas.microsoft.com/office/drawing/2014/main" id="{FB477A6B-6131-488E-AA27-8D0C4E76F5A2}"/>
                  </a:ext>
                </a:extLst>
              </p:cNvPr>
              <p:cNvSpPr/>
              <p:nvPr/>
            </p:nvSpPr>
            <p:spPr>
              <a:xfrm>
                <a:off x="6747711" y="2072367"/>
                <a:ext cx="133445" cy="116660"/>
              </a:xfrm>
              <a:custGeom>
                <a:avLst/>
                <a:gdLst>
                  <a:gd name="connsiteX0" fmla="*/ 19837 w 47996"/>
                  <a:gd name="connsiteY0" fmla="*/ 8063 h 41959"/>
                  <a:gd name="connsiteX1" fmla="*/ 11173 w 47996"/>
                  <a:gd name="connsiteY1" fmla="*/ 16727 h 41959"/>
                  <a:gd name="connsiteX2" fmla="*/ 16588 w 47996"/>
                  <a:gd name="connsiteY2" fmla="*/ 21059 h 41959"/>
                  <a:gd name="connsiteX3" fmla="*/ 24169 w 47996"/>
                  <a:gd name="connsiteY3" fmla="*/ 11312 h 41959"/>
                  <a:gd name="connsiteX4" fmla="*/ 19837 w 47996"/>
                  <a:gd name="connsiteY4" fmla="*/ 8063 h 41959"/>
                  <a:gd name="connsiteX5" fmla="*/ 22816 w 47996"/>
                  <a:gd name="connsiteY5" fmla="*/ 346 h 41959"/>
                  <a:gd name="connsiteX6" fmla="*/ 28502 w 47996"/>
                  <a:gd name="connsiteY6" fmla="*/ 4813 h 41959"/>
                  <a:gd name="connsiteX7" fmla="*/ 47996 w 47996"/>
                  <a:gd name="connsiteY7" fmla="*/ 18893 h 41959"/>
                  <a:gd name="connsiteX8" fmla="*/ 31751 w 47996"/>
                  <a:gd name="connsiteY8" fmla="*/ 23225 h 41959"/>
                  <a:gd name="connsiteX9" fmla="*/ 23087 w 47996"/>
                  <a:gd name="connsiteY9" fmla="*/ 25391 h 41959"/>
                  <a:gd name="connsiteX10" fmla="*/ 26336 w 47996"/>
                  <a:gd name="connsiteY10" fmla="*/ 32972 h 41959"/>
                  <a:gd name="connsiteX11" fmla="*/ 28502 w 47996"/>
                  <a:gd name="connsiteY11" fmla="*/ 40553 h 41959"/>
                  <a:gd name="connsiteX12" fmla="*/ 20921 w 47996"/>
                  <a:gd name="connsiteY12" fmla="*/ 39470 h 41959"/>
                  <a:gd name="connsiteX13" fmla="*/ 10090 w 47996"/>
                  <a:gd name="connsiteY13" fmla="*/ 29723 h 41959"/>
                  <a:gd name="connsiteX14" fmla="*/ 343 w 47996"/>
                  <a:gd name="connsiteY14" fmla="*/ 17810 h 41959"/>
                  <a:gd name="connsiteX15" fmla="*/ 15505 w 47996"/>
                  <a:gd name="connsiteY15" fmla="*/ 1564 h 41959"/>
                  <a:gd name="connsiteX16" fmla="*/ 22816 w 47996"/>
                  <a:gd name="connsiteY16" fmla="*/ 346 h 41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996" h="41959">
                    <a:moveTo>
                      <a:pt x="19837" y="8063"/>
                    </a:moveTo>
                    <a:cubicBezTo>
                      <a:pt x="15505" y="9146"/>
                      <a:pt x="11173" y="12395"/>
                      <a:pt x="11173" y="16727"/>
                    </a:cubicBezTo>
                    <a:cubicBezTo>
                      <a:pt x="11173" y="18893"/>
                      <a:pt x="13339" y="22142"/>
                      <a:pt x="16588" y="21059"/>
                    </a:cubicBezTo>
                    <a:cubicBezTo>
                      <a:pt x="19837" y="18893"/>
                      <a:pt x="23086" y="15644"/>
                      <a:pt x="24169" y="11312"/>
                    </a:cubicBezTo>
                    <a:cubicBezTo>
                      <a:pt x="23086" y="10229"/>
                      <a:pt x="22003" y="6980"/>
                      <a:pt x="19837" y="8063"/>
                    </a:cubicBezTo>
                    <a:close/>
                    <a:moveTo>
                      <a:pt x="22816" y="346"/>
                    </a:moveTo>
                    <a:cubicBezTo>
                      <a:pt x="24982" y="1023"/>
                      <a:pt x="26878" y="2647"/>
                      <a:pt x="28502" y="4813"/>
                    </a:cubicBezTo>
                    <a:cubicBezTo>
                      <a:pt x="37166" y="15644"/>
                      <a:pt x="37166" y="15644"/>
                      <a:pt x="47996" y="18893"/>
                    </a:cubicBezTo>
                    <a:cubicBezTo>
                      <a:pt x="44747" y="27557"/>
                      <a:pt x="38249" y="24308"/>
                      <a:pt x="31751" y="23225"/>
                    </a:cubicBezTo>
                    <a:cubicBezTo>
                      <a:pt x="28502" y="23225"/>
                      <a:pt x="25253" y="22142"/>
                      <a:pt x="23087" y="25391"/>
                    </a:cubicBezTo>
                    <a:cubicBezTo>
                      <a:pt x="20921" y="29723"/>
                      <a:pt x="25253" y="30806"/>
                      <a:pt x="26336" y="32972"/>
                    </a:cubicBezTo>
                    <a:cubicBezTo>
                      <a:pt x="27419" y="35138"/>
                      <a:pt x="32834" y="36221"/>
                      <a:pt x="28502" y="40553"/>
                    </a:cubicBezTo>
                    <a:cubicBezTo>
                      <a:pt x="25253" y="43802"/>
                      <a:pt x="23087" y="40553"/>
                      <a:pt x="20921" y="39470"/>
                    </a:cubicBezTo>
                    <a:cubicBezTo>
                      <a:pt x="17671" y="36221"/>
                      <a:pt x="13339" y="32972"/>
                      <a:pt x="10090" y="29723"/>
                    </a:cubicBezTo>
                    <a:cubicBezTo>
                      <a:pt x="6841" y="25391"/>
                      <a:pt x="-1823" y="23225"/>
                      <a:pt x="343" y="17810"/>
                    </a:cubicBezTo>
                    <a:cubicBezTo>
                      <a:pt x="2509" y="11312"/>
                      <a:pt x="9007" y="5896"/>
                      <a:pt x="15505" y="1564"/>
                    </a:cubicBezTo>
                    <a:cubicBezTo>
                      <a:pt x="18213" y="-60"/>
                      <a:pt x="20650" y="-331"/>
                      <a:pt x="22816" y="34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3" name="任意多边形: 形状 22">
                <a:extLst>
                  <a:ext uri="{FF2B5EF4-FFF2-40B4-BE49-F238E27FC236}">
                    <a16:creationId xmlns:a16="http://schemas.microsoft.com/office/drawing/2014/main" id="{3DA7B5A5-6505-49B1-8E2A-5CB029E59DF6}"/>
                  </a:ext>
                </a:extLst>
              </p:cNvPr>
              <p:cNvSpPr/>
              <p:nvPr/>
            </p:nvSpPr>
            <p:spPr>
              <a:xfrm>
                <a:off x="5853885" y="2126655"/>
                <a:ext cx="112108" cy="112659"/>
              </a:xfrm>
              <a:custGeom>
                <a:avLst/>
                <a:gdLst>
                  <a:gd name="connsiteX0" fmla="*/ 25077 w 40322"/>
                  <a:gd name="connsiteY0" fmla="*/ 11279 h 40520"/>
                  <a:gd name="connsiteX1" fmla="*/ 9915 w 40322"/>
                  <a:gd name="connsiteY1" fmla="*/ 27525 h 40520"/>
                  <a:gd name="connsiteX2" fmla="*/ 18579 w 40322"/>
                  <a:gd name="connsiteY2" fmla="*/ 34023 h 40520"/>
                  <a:gd name="connsiteX3" fmla="*/ 32658 w 40322"/>
                  <a:gd name="connsiteY3" fmla="*/ 21027 h 40520"/>
                  <a:gd name="connsiteX4" fmla="*/ 25077 w 40322"/>
                  <a:gd name="connsiteY4" fmla="*/ 11279 h 40520"/>
                  <a:gd name="connsiteX5" fmla="*/ 25077 w 40322"/>
                  <a:gd name="connsiteY5" fmla="*/ 449 h 40520"/>
                  <a:gd name="connsiteX6" fmla="*/ 40239 w 40322"/>
                  <a:gd name="connsiteY6" fmla="*/ 22109 h 40520"/>
                  <a:gd name="connsiteX7" fmla="*/ 17496 w 40322"/>
                  <a:gd name="connsiteY7" fmla="*/ 40520 h 40520"/>
                  <a:gd name="connsiteX8" fmla="*/ 1251 w 40322"/>
                  <a:gd name="connsiteY8" fmla="*/ 28607 h 40520"/>
                  <a:gd name="connsiteX9" fmla="*/ 1251 w 40322"/>
                  <a:gd name="connsiteY9" fmla="*/ 23192 h 40520"/>
                  <a:gd name="connsiteX10" fmla="*/ 20745 w 40322"/>
                  <a:gd name="connsiteY10" fmla="*/ 1532 h 40520"/>
                  <a:gd name="connsiteX11" fmla="*/ 25077 w 40322"/>
                  <a:gd name="connsiteY11" fmla="*/ 449 h 4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22" h="40520">
                    <a:moveTo>
                      <a:pt x="25077" y="11279"/>
                    </a:moveTo>
                    <a:cubicBezTo>
                      <a:pt x="23994" y="10196"/>
                      <a:pt x="9915" y="25359"/>
                      <a:pt x="9915" y="27525"/>
                    </a:cubicBezTo>
                    <a:cubicBezTo>
                      <a:pt x="10998" y="31857"/>
                      <a:pt x="15330" y="34023"/>
                      <a:pt x="18579" y="34023"/>
                    </a:cubicBezTo>
                    <a:cubicBezTo>
                      <a:pt x="27243" y="34023"/>
                      <a:pt x="29409" y="27525"/>
                      <a:pt x="32658" y="21027"/>
                    </a:cubicBezTo>
                    <a:cubicBezTo>
                      <a:pt x="32658" y="15611"/>
                      <a:pt x="29409" y="12362"/>
                      <a:pt x="25077" y="11279"/>
                    </a:cubicBezTo>
                    <a:close/>
                    <a:moveTo>
                      <a:pt x="25077" y="449"/>
                    </a:moveTo>
                    <a:cubicBezTo>
                      <a:pt x="31575" y="1532"/>
                      <a:pt x="41322" y="15611"/>
                      <a:pt x="40239" y="22109"/>
                    </a:cubicBezTo>
                    <a:cubicBezTo>
                      <a:pt x="39156" y="31856"/>
                      <a:pt x="29409" y="40520"/>
                      <a:pt x="17496" y="40520"/>
                    </a:cubicBezTo>
                    <a:cubicBezTo>
                      <a:pt x="12081" y="40520"/>
                      <a:pt x="7749" y="34022"/>
                      <a:pt x="1251" y="28607"/>
                    </a:cubicBezTo>
                    <a:cubicBezTo>
                      <a:pt x="-916" y="27524"/>
                      <a:pt x="167" y="25358"/>
                      <a:pt x="1251" y="23192"/>
                    </a:cubicBezTo>
                    <a:cubicBezTo>
                      <a:pt x="7749" y="15611"/>
                      <a:pt x="14247" y="8030"/>
                      <a:pt x="20745" y="1532"/>
                    </a:cubicBezTo>
                    <a:cubicBezTo>
                      <a:pt x="21828" y="449"/>
                      <a:pt x="22911" y="-634"/>
                      <a:pt x="25077" y="449"/>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4" name="任意多边形: 形状 23">
                <a:extLst>
                  <a:ext uri="{FF2B5EF4-FFF2-40B4-BE49-F238E27FC236}">
                    <a16:creationId xmlns:a16="http://schemas.microsoft.com/office/drawing/2014/main" id="{E83E9BB1-8B3D-46B4-918E-608DA8FA45A2}"/>
                  </a:ext>
                </a:extLst>
              </p:cNvPr>
              <p:cNvSpPr/>
              <p:nvPr/>
            </p:nvSpPr>
            <p:spPr>
              <a:xfrm>
                <a:off x="5959741" y="2199964"/>
                <a:ext cx="105391" cy="108611"/>
              </a:xfrm>
              <a:custGeom>
                <a:avLst/>
                <a:gdLst>
                  <a:gd name="connsiteX0" fmla="*/ 19494 w 37906"/>
                  <a:gd name="connsiteY0" fmla="*/ 7656 h 39064"/>
                  <a:gd name="connsiteX1" fmla="*/ 7581 w 37906"/>
                  <a:gd name="connsiteY1" fmla="*/ 22818 h 39064"/>
                  <a:gd name="connsiteX2" fmla="*/ 17328 w 37906"/>
                  <a:gd name="connsiteY2" fmla="*/ 32565 h 39064"/>
                  <a:gd name="connsiteX3" fmla="*/ 29241 w 37906"/>
                  <a:gd name="connsiteY3" fmla="*/ 16320 h 39064"/>
                  <a:gd name="connsiteX4" fmla="*/ 19494 w 37906"/>
                  <a:gd name="connsiteY4" fmla="*/ 7656 h 39064"/>
                  <a:gd name="connsiteX5" fmla="*/ 19495 w 37906"/>
                  <a:gd name="connsiteY5" fmla="*/ 75 h 39064"/>
                  <a:gd name="connsiteX6" fmla="*/ 37906 w 37906"/>
                  <a:gd name="connsiteY6" fmla="*/ 18487 h 39064"/>
                  <a:gd name="connsiteX7" fmla="*/ 19495 w 37906"/>
                  <a:gd name="connsiteY7" fmla="*/ 39064 h 39064"/>
                  <a:gd name="connsiteX8" fmla="*/ 0 w 37906"/>
                  <a:gd name="connsiteY8" fmla="*/ 20653 h 39064"/>
                  <a:gd name="connsiteX9" fmla="*/ 19495 w 37906"/>
                  <a:gd name="connsiteY9" fmla="*/ 75 h 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906" h="39064">
                    <a:moveTo>
                      <a:pt x="19494" y="7656"/>
                    </a:moveTo>
                    <a:cubicBezTo>
                      <a:pt x="11913" y="8739"/>
                      <a:pt x="7581" y="15237"/>
                      <a:pt x="7581" y="22818"/>
                    </a:cubicBezTo>
                    <a:cubicBezTo>
                      <a:pt x="7581" y="29316"/>
                      <a:pt x="11913" y="31482"/>
                      <a:pt x="17328" y="32565"/>
                    </a:cubicBezTo>
                    <a:cubicBezTo>
                      <a:pt x="24909" y="30399"/>
                      <a:pt x="29241" y="24984"/>
                      <a:pt x="29241" y="16320"/>
                    </a:cubicBezTo>
                    <a:cubicBezTo>
                      <a:pt x="29241" y="10905"/>
                      <a:pt x="24909" y="6573"/>
                      <a:pt x="19494" y="7656"/>
                    </a:cubicBezTo>
                    <a:close/>
                    <a:moveTo>
                      <a:pt x="19495" y="75"/>
                    </a:moveTo>
                    <a:cubicBezTo>
                      <a:pt x="29242" y="1158"/>
                      <a:pt x="37906" y="9822"/>
                      <a:pt x="37906" y="18487"/>
                    </a:cubicBezTo>
                    <a:cubicBezTo>
                      <a:pt x="37906" y="29317"/>
                      <a:pt x="28159" y="39064"/>
                      <a:pt x="19495" y="39064"/>
                    </a:cubicBezTo>
                    <a:cubicBezTo>
                      <a:pt x="9747" y="39064"/>
                      <a:pt x="0" y="30400"/>
                      <a:pt x="0" y="20653"/>
                    </a:cubicBezTo>
                    <a:cubicBezTo>
                      <a:pt x="0" y="9822"/>
                      <a:pt x="10830" y="-1008"/>
                      <a:pt x="19495" y="7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5" name="任意多边形: 形状 24">
                <a:extLst>
                  <a:ext uri="{FF2B5EF4-FFF2-40B4-BE49-F238E27FC236}">
                    <a16:creationId xmlns:a16="http://schemas.microsoft.com/office/drawing/2014/main" id="{5D295EE0-823B-4B9D-A2A1-4C8C9CB170C1}"/>
                  </a:ext>
                </a:extLst>
              </p:cNvPr>
              <p:cNvSpPr/>
              <p:nvPr/>
            </p:nvSpPr>
            <p:spPr>
              <a:xfrm>
                <a:off x="5666274" y="1866520"/>
                <a:ext cx="119154" cy="106804"/>
              </a:xfrm>
              <a:custGeom>
                <a:avLst/>
                <a:gdLst>
                  <a:gd name="connsiteX0" fmla="*/ 103058 w 125637"/>
                  <a:gd name="connsiteY0" fmla="*/ 12081 h 112614"/>
                  <a:gd name="connsiteX1" fmla="*/ 84008 w 125637"/>
                  <a:gd name="connsiteY1" fmla="*/ 24781 h 112614"/>
                  <a:gd name="connsiteX2" fmla="*/ 71308 w 125637"/>
                  <a:gd name="connsiteY2" fmla="*/ 50181 h 112614"/>
                  <a:gd name="connsiteX3" fmla="*/ 96708 w 125637"/>
                  <a:gd name="connsiteY3" fmla="*/ 62881 h 112614"/>
                  <a:gd name="connsiteX4" fmla="*/ 125283 w 125637"/>
                  <a:gd name="connsiteY4" fmla="*/ 66056 h 112614"/>
                  <a:gd name="connsiteX5" fmla="*/ 103058 w 125637"/>
                  <a:gd name="connsiteY5" fmla="*/ 85106 h 112614"/>
                  <a:gd name="connsiteX6" fmla="*/ 52258 w 125637"/>
                  <a:gd name="connsiteY6" fmla="*/ 104156 h 112614"/>
                  <a:gd name="connsiteX7" fmla="*/ 23683 w 125637"/>
                  <a:gd name="connsiteY7" fmla="*/ 100981 h 112614"/>
                  <a:gd name="connsiteX8" fmla="*/ 42733 w 125637"/>
                  <a:gd name="connsiteY8" fmla="*/ 81931 h 112614"/>
                  <a:gd name="connsiteX9" fmla="*/ 58608 w 125637"/>
                  <a:gd name="connsiteY9" fmla="*/ 59706 h 112614"/>
                  <a:gd name="connsiteX10" fmla="*/ 26858 w 125637"/>
                  <a:gd name="connsiteY10" fmla="*/ 43831 h 112614"/>
                  <a:gd name="connsiteX11" fmla="*/ 1458 w 125637"/>
                  <a:gd name="connsiteY11" fmla="*/ 43831 h 112614"/>
                  <a:gd name="connsiteX12" fmla="*/ 20508 w 125637"/>
                  <a:gd name="connsiteY12" fmla="*/ 24781 h 112614"/>
                  <a:gd name="connsiteX13" fmla="*/ 84008 w 125637"/>
                  <a:gd name="connsiteY13" fmla="*/ 2556 h 112614"/>
                  <a:gd name="connsiteX14" fmla="*/ 103058 w 125637"/>
                  <a:gd name="connsiteY14" fmla="*/ 12081 h 11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637" h="112614">
                    <a:moveTo>
                      <a:pt x="103058" y="12081"/>
                    </a:moveTo>
                    <a:cubicBezTo>
                      <a:pt x="99883" y="24781"/>
                      <a:pt x="90358" y="24781"/>
                      <a:pt x="84008" y="24781"/>
                    </a:cubicBezTo>
                    <a:cubicBezTo>
                      <a:pt x="68133" y="27956"/>
                      <a:pt x="68133" y="37481"/>
                      <a:pt x="71308" y="50181"/>
                    </a:cubicBezTo>
                    <a:cubicBezTo>
                      <a:pt x="74483" y="62881"/>
                      <a:pt x="80833" y="69231"/>
                      <a:pt x="96708" y="62881"/>
                    </a:cubicBezTo>
                    <a:cubicBezTo>
                      <a:pt x="106233" y="59706"/>
                      <a:pt x="118933" y="50181"/>
                      <a:pt x="125283" y="66056"/>
                    </a:cubicBezTo>
                    <a:cubicBezTo>
                      <a:pt x="128458" y="81931"/>
                      <a:pt x="109408" y="78756"/>
                      <a:pt x="103058" y="85106"/>
                    </a:cubicBezTo>
                    <a:cubicBezTo>
                      <a:pt x="87183" y="91456"/>
                      <a:pt x="68133" y="97806"/>
                      <a:pt x="52258" y="104156"/>
                    </a:cubicBezTo>
                    <a:cubicBezTo>
                      <a:pt x="42733" y="107331"/>
                      <a:pt x="30033" y="123206"/>
                      <a:pt x="23683" y="100981"/>
                    </a:cubicBezTo>
                    <a:cubicBezTo>
                      <a:pt x="17333" y="85106"/>
                      <a:pt x="33208" y="88281"/>
                      <a:pt x="42733" y="81931"/>
                    </a:cubicBezTo>
                    <a:cubicBezTo>
                      <a:pt x="52258" y="75581"/>
                      <a:pt x="64958" y="75581"/>
                      <a:pt x="58608" y="59706"/>
                    </a:cubicBezTo>
                    <a:cubicBezTo>
                      <a:pt x="52258" y="43831"/>
                      <a:pt x="45908" y="34306"/>
                      <a:pt x="26858" y="43831"/>
                    </a:cubicBezTo>
                    <a:cubicBezTo>
                      <a:pt x="17333" y="47006"/>
                      <a:pt x="7808" y="56531"/>
                      <a:pt x="1458" y="43831"/>
                    </a:cubicBezTo>
                    <a:cubicBezTo>
                      <a:pt x="-4892" y="24781"/>
                      <a:pt x="10983" y="27956"/>
                      <a:pt x="20508" y="24781"/>
                    </a:cubicBezTo>
                    <a:cubicBezTo>
                      <a:pt x="42733" y="15256"/>
                      <a:pt x="64958" y="8906"/>
                      <a:pt x="84008" y="2556"/>
                    </a:cubicBezTo>
                    <a:cubicBezTo>
                      <a:pt x="93533" y="-3794"/>
                      <a:pt x="99883" y="2556"/>
                      <a:pt x="103058" y="1208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6" name="任意多边形: 形状 25">
                <a:extLst>
                  <a:ext uri="{FF2B5EF4-FFF2-40B4-BE49-F238E27FC236}">
                    <a16:creationId xmlns:a16="http://schemas.microsoft.com/office/drawing/2014/main" id="{807A4BDC-99FE-4EDE-BC61-3CE6304613A6}"/>
                  </a:ext>
                </a:extLst>
              </p:cNvPr>
              <p:cNvSpPr/>
              <p:nvPr/>
            </p:nvSpPr>
            <p:spPr>
              <a:xfrm>
                <a:off x="6675330" y="2136937"/>
                <a:ext cx="120486" cy="115970"/>
              </a:xfrm>
              <a:custGeom>
                <a:avLst/>
                <a:gdLst>
                  <a:gd name="connsiteX0" fmla="*/ 58273 w 127042"/>
                  <a:gd name="connsiteY0" fmla="*/ 0 h 122280"/>
                  <a:gd name="connsiteX1" fmla="*/ 64623 w 127042"/>
                  <a:gd name="connsiteY1" fmla="*/ 6350 h 122280"/>
                  <a:gd name="connsiteX2" fmla="*/ 61448 w 127042"/>
                  <a:gd name="connsiteY2" fmla="*/ 19050 h 122280"/>
                  <a:gd name="connsiteX3" fmla="*/ 32873 w 127042"/>
                  <a:gd name="connsiteY3" fmla="*/ 53975 h 122280"/>
                  <a:gd name="connsiteX4" fmla="*/ 70973 w 127042"/>
                  <a:gd name="connsiteY4" fmla="*/ 41275 h 122280"/>
                  <a:gd name="connsiteX5" fmla="*/ 86848 w 127042"/>
                  <a:gd name="connsiteY5" fmla="*/ 41275 h 122280"/>
                  <a:gd name="connsiteX6" fmla="*/ 83673 w 127042"/>
                  <a:gd name="connsiteY6" fmla="*/ 57150 h 122280"/>
                  <a:gd name="connsiteX7" fmla="*/ 61448 w 127042"/>
                  <a:gd name="connsiteY7" fmla="*/ 88900 h 122280"/>
                  <a:gd name="connsiteX8" fmla="*/ 102723 w 127042"/>
                  <a:gd name="connsiteY8" fmla="*/ 76200 h 122280"/>
                  <a:gd name="connsiteX9" fmla="*/ 124948 w 127042"/>
                  <a:gd name="connsiteY9" fmla="*/ 73025 h 122280"/>
                  <a:gd name="connsiteX10" fmla="*/ 115423 w 127042"/>
                  <a:gd name="connsiteY10" fmla="*/ 92075 h 122280"/>
                  <a:gd name="connsiteX11" fmla="*/ 26523 w 127042"/>
                  <a:gd name="connsiteY11" fmla="*/ 85725 h 122280"/>
                  <a:gd name="connsiteX12" fmla="*/ 1123 w 127042"/>
                  <a:gd name="connsiteY12" fmla="*/ 47625 h 122280"/>
                  <a:gd name="connsiteX13" fmla="*/ 51923 w 127042"/>
                  <a:gd name="connsiteY13" fmla="*/ 3175 h 122280"/>
                  <a:gd name="connsiteX14" fmla="*/ 58273 w 127042"/>
                  <a:gd name="connsiteY14" fmla="*/ 0 h 12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42" h="122280">
                    <a:moveTo>
                      <a:pt x="58273" y="0"/>
                    </a:moveTo>
                    <a:cubicBezTo>
                      <a:pt x="61448" y="3175"/>
                      <a:pt x="64623" y="3175"/>
                      <a:pt x="64623" y="6350"/>
                    </a:cubicBezTo>
                    <a:cubicBezTo>
                      <a:pt x="67798" y="12700"/>
                      <a:pt x="64623" y="15875"/>
                      <a:pt x="61448" y="19050"/>
                    </a:cubicBezTo>
                    <a:cubicBezTo>
                      <a:pt x="51923" y="31750"/>
                      <a:pt x="23348" y="38100"/>
                      <a:pt x="32873" y="53975"/>
                    </a:cubicBezTo>
                    <a:cubicBezTo>
                      <a:pt x="48748" y="76200"/>
                      <a:pt x="58273" y="44450"/>
                      <a:pt x="70973" y="41275"/>
                    </a:cubicBezTo>
                    <a:cubicBezTo>
                      <a:pt x="77323" y="41275"/>
                      <a:pt x="80498" y="34925"/>
                      <a:pt x="86848" y="41275"/>
                    </a:cubicBezTo>
                    <a:cubicBezTo>
                      <a:pt x="93198" y="50800"/>
                      <a:pt x="86848" y="53975"/>
                      <a:pt x="83673" y="57150"/>
                    </a:cubicBezTo>
                    <a:cubicBezTo>
                      <a:pt x="77323" y="69850"/>
                      <a:pt x="48748" y="69850"/>
                      <a:pt x="61448" y="88900"/>
                    </a:cubicBezTo>
                    <a:cubicBezTo>
                      <a:pt x="80498" y="114300"/>
                      <a:pt x="86848" y="79375"/>
                      <a:pt x="102723" y="76200"/>
                    </a:cubicBezTo>
                    <a:cubicBezTo>
                      <a:pt x="109073" y="73025"/>
                      <a:pt x="115423" y="60325"/>
                      <a:pt x="124948" y="73025"/>
                    </a:cubicBezTo>
                    <a:cubicBezTo>
                      <a:pt x="131298" y="82550"/>
                      <a:pt x="121773" y="85725"/>
                      <a:pt x="115423" y="92075"/>
                    </a:cubicBezTo>
                    <a:cubicBezTo>
                      <a:pt x="67798" y="133350"/>
                      <a:pt x="67798" y="133350"/>
                      <a:pt x="26523" y="85725"/>
                    </a:cubicBezTo>
                    <a:cubicBezTo>
                      <a:pt x="16998" y="73025"/>
                      <a:pt x="-5227" y="57150"/>
                      <a:pt x="1123" y="47625"/>
                    </a:cubicBezTo>
                    <a:cubicBezTo>
                      <a:pt x="13823" y="28575"/>
                      <a:pt x="36048" y="15875"/>
                      <a:pt x="51923" y="3175"/>
                    </a:cubicBezTo>
                    <a:cubicBezTo>
                      <a:pt x="51923" y="3175"/>
                      <a:pt x="55098" y="3175"/>
                      <a:pt x="58273"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7" name="任意多边形: 形状 26">
                <a:extLst>
                  <a:ext uri="{FF2B5EF4-FFF2-40B4-BE49-F238E27FC236}">
                    <a16:creationId xmlns:a16="http://schemas.microsoft.com/office/drawing/2014/main" id="{7105FC9F-4573-4C15-A890-0107BBA63DC9}"/>
                  </a:ext>
                </a:extLst>
              </p:cNvPr>
              <p:cNvSpPr/>
              <p:nvPr/>
            </p:nvSpPr>
            <p:spPr>
              <a:xfrm>
                <a:off x="6821684" y="1991937"/>
                <a:ext cx="111747" cy="99833"/>
              </a:xfrm>
              <a:custGeom>
                <a:avLst/>
                <a:gdLst>
                  <a:gd name="connsiteX0" fmla="*/ 72231 w 117826"/>
                  <a:gd name="connsiteY0" fmla="*/ 105265 h 105264"/>
                  <a:gd name="connsiteX1" fmla="*/ 53181 w 117826"/>
                  <a:gd name="connsiteY1" fmla="*/ 95740 h 105264"/>
                  <a:gd name="connsiteX2" fmla="*/ 69056 w 117826"/>
                  <a:gd name="connsiteY2" fmla="*/ 83040 h 105264"/>
                  <a:gd name="connsiteX3" fmla="*/ 91281 w 117826"/>
                  <a:gd name="connsiteY3" fmla="*/ 73515 h 105264"/>
                  <a:gd name="connsiteX4" fmla="*/ 91281 w 117826"/>
                  <a:gd name="connsiteY4" fmla="*/ 51290 h 105264"/>
                  <a:gd name="connsiteX5" fmla="*/ 72231 w 117826"/>
                  <a:gd name="connsiteY5" fmla="*/ 51290 h 105264"/>
                  <a:gd name="connsiteX6" fmla="*/ 53181 w 117826"/>
                  <a:gd name="connsiteY6" fmla="*/ 67165 h 105264"/>
                  <a:gd name="connsiteX7" fmla="*/ 8731 w 117826"/>
                  <a:gd name="connsiteY7" fmla="*/ 67165 h 105264"/>
                  <a:gd name="connsiteX8" fmla="*/ 5556 w 117826"/>
                  <a:gd name="connsiteY8" fmla="*/ 25890 h 105264"/>
                  <a:gd name="connsiteX9" fmla="*/ 46831 w 117826"/>
                  <a:gd name="connsiteY9" fmla="*/ 490 h 105264"/>
                  <a:gd name="connsiteX10" fmla="*/ 56356 w 117826"/>
                  <a:gd name="connsiteY10" fmla="*/ 6840 h 105264"/>
                  <a:gd name="connsiteX11" fmla="*/ 46831 w 117826"/>
                  <a:gd name="connsiteY11" fmla="*/ 19540 h 105264"/>
                  <a:gd name="connsiteX12" fmla="*/ 27781 w 117826"/>
                  <a:gd name="connsiteY12" fmla="*/ 25890 h 105264"/>
                  <a:gd name="connsiteX13" fmla="*/ 24606 w 117826"/>
                  <a:gd name="connsiteY13" fmla="*/ 48115 h 105264"/>
                  <a:gd name="connsiteX14" fmla="*/ 43656 w 117826"/>
                  <a:gd name="connsiteY14" fmla="*/ 44940 h 105264"/>
                  <a:gd name="connsiteX15" fmla="*/ 53181 w 117826"/>
                  <a:gd name="connsiteY15" fmla="*/ 35415 h 105264"/>
                  <a:gd name="connsiteX16" fmla="*/ 103981 w 117826"/>
                  <a:gd name="connsiteY16" fmla="*/ 29065 h 105264"/>
                  <a:gd name="connsiteX17" fmla="*/ 116681 w 117826"/>
                  <a:gd name="connsiteY17" fmla="*/ 63990 h 105264"/>
                  <a:gd name="connsiteX18" fmla="*/ 72231 w 117826"/>
                  <a:gd name="connsiteY18" fmla="*/ 105265 h 10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826" h="105264">
                    <a:moveTo>
                      <a:pt x="72231" y="105265"/>
                    </a:moveTo>
                    <a:cubicBezTo>
                      <a:pt x="65881" y="102090"/>
                      <a:pt x="53181" y="105265"/>
                      <a:pt x="53181" y="95740"/>
                    </a:cubicBezTo>
                    <a:cubicBezTo>
                      <a:pt x="53181" y="89390"/>
                      <a:pt x="56356" y="79865"/>
                      <a:pt x="69056" y="83040"/>
                    </a:cubicBezTo>
                    <a:cubicBezTo>
                      <a:pt x="78581" y="83040"/>
                      <a:pt x="84931" y="79865"/>
                      <a:pt x="91281" y="73515"/>
                    </a:cubicBezTo>
                    <a:cubicBezTo>
                      <a:pt x="94456" y="67165"/>
                      <a:pt x="100806" y="57640"/>
                      <a:pt x="91281" y="51290"/>
                    </a:cubicBezTo>
                    <a:cubicBezTo>
                      <a:pt x="84931" y="44940"/>
                      <a:pt x="78581" y="48115"/>
                      <a:pt x="72231" y="51290"/>
                    </a:cubicBezTo>
                    <a:cubicBezTo>
                      <a:pt x="65881" y="57640"/>
                      <a:pt x="59531" y="60815"/>
                      <a:pt x="53181" y="67165"/>
                    </a:cubicBezTo>
                    <a:cubicBezTo>
                      <a:pt x="37306" y="76690"/>
                      <a:pt x="24606" y="79865"/>
                      <a:pt x="8731" y="67165"/>
                    </a:cubicBezTo>
                    <a:cubicBezTo>
                      <a:pt x="-3969" y="54465"/>
                      <a:pt x="-794" y="38590"/>
                      <a:pt x="5556" y="25890"/>
                    </a:cubicBezTo>
                    <a:cubicBezTo>
                      <a:pt x="15081" y="10015"/>
                      <a:pt x="24606" y="-2685"/>
                      <a:pt x="46831" y="490"/>
                    </a:cubicBezTo>
                    <a:cubicBezTo>
                      <a:pt x="50006" y="490"/>
                      <a:pt x="56356" y="6840"/>
                      <a:pt x="56356" y="6840"/>
                    </a:cubicBezTo>
                    <a:cubicBezTo>
                      <a:pt x="56356" y="13190"/>
                      <a:pt x="53181" y="16365"/>
                      <a:pt x="46831" y="19540"/>
                    </a:cubicBezTo>
                    <a:cubicBezTo>
                      <a:pt x="40481" y="22715"/>
                      <a:pt x="34131" y="22715"/>
                      <a:pt x="27781" y="25890"/>
                    </a:cubicBezTo>
                    <a:cubicBezTo>
                      <a:pt x="24606" y="32240"/>
                      <a:pt x="18256" y="41765"/>
                      <a:pt x="24606" y="48115"/>
                    </a:cubicBezTo>
                    <a:cubicBezTo>
                      <a:pt x="30956" y="54465"/>
                      <a:pt x="37306" y="48115"/>
                      <a:pt x="43656" y="44940"/>
                    </a:cubicBezTo>
                    <a:lnTo>
                      <a:pt x="53181" y="35415"/>
                    </a:lnTo>
                    <a:cubicBezTo>
                      <a:pt x="69056" y="22715"/>
                      <a:pt x="84931" y="16365"/>
                      <a:pt x="103981" y="29065"/>
                    </a:cubicBezTo>
                    <a:cubicBezTo>
                      <a:pt x="116681" y="38590"/>
                      <a:pt x="119856" y="51290"/>
                      <a:pt x="116681" y="63990"/>
                    </a:cubicBezTo>
                    <a:cubicBezTo>
                      <a:pt x="107156" y="86215"/>
                      <a:pt x="94456" y="102090"/>
                      <a:pt x="72231" y="10526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8" name="任意多边形: 形状 27">
                <a:extLst>
                  <a:ext uri="{FF2B5EF4-FFF2-40B4-BE49-F238E27FC236}">
                    <a16:creationId xmlns:a16="http://schemas.microsoft.com/office/drawing/2014/main" id="{B0A0EF0A-FDD9-454B-85F8-B274A5CBAFC3}"/>
                  </a:ext>
                </a:extLst>
              </p:cNvPr>
              <p:cNvSpPr/>
              <p:nvPr/>
            </p:nvSpPr>
            <p:spPr>
              <a:xfrm>
                <a:off x="5639542" y="1772586"/>
                <a:ext cx="109420" cy="87783"/>
              </a:xfrm>
              <a:custGeom>
                <a:avLst/>
                <a:gdLst>
                  <a:gd name="connsiteX0" fmla="*/ 115373 w 115372"/>
                  <a:gd name="connsiteY0" fmla="*/ 41275 h 92561"/>
                  <a:gd name="connsiteX1" fmla="*/ 109023 w 115372"/>
                  <a:gd name="connsiteY1" fmla="*/ 69850 h 92561"/>
                  <a:gd name="connsiteX2" fmla="*/ 93148 w 115372"/>
                  <a:gd name="connsiteY2" fmla="*/ 79375 h 92561"/>
                  <a:gd name="connsiteX3" fmla="*/ 86798 w 115372"/>
                  <a:gd name="connsiteY3" fmla="*/ 60325 h 92561"/>
                  <a:gd name="connsiteX4" fmla="*/ 93148 w 115372"/>
                  <a:gd name="connsiteY4" fmla="*/ 38100 h 92561"/>
                  <a:gd name="connsiteX5" fmla="*/ 83623 w 115372"/>
                  <a:gd name="connsiteY5" fmla="*/ 25400 h 92561"/>
                  <a:gd name="connsiteX6" fmla="*/ 70923 w 115372"/>
                  <a:gd name="connsiteY6" fmla="*/ 34925 h 92561"/>
                  <a:gd name="connsiteX7" fmla="*/ 67748 w 115372"/>
                  <a:gd name="connsiteY7" fmla="*/ 63500 h 92561"/>
                  <a:gd name="connsiteX8" fmla="*/ 32823 w 115372"/>
                  <a:gd name="connsiteY8" fmla="*/ 92075 h 92561"/>
                  <a:gd name="connsiteX9" fmla="*/ 1073 w 115372"/>
                  <a:gd name="connsiteY9" fmla="*/ 53975 h 92561"/>
                  <a:gd name="connsiteX10" fmla="*/ 20123 w 115372"/>
                  <a:gd name="connsiteY10" fmla="*/ 9525 h 92561"/>
                  <a:gd name="connsiteX11" fmla="*/ 32823 w 115372"/>
                  <a:gd name="connsiteY11" fmla="*/ 9525 h 92561"/>
                  <a:gd name="connsiteX12" fmla="*/ 32823 w 115372"/>
                  <a:gd name="connsiteY12" fmla="*/ 25400 h 92561"/>
                  <a:gd name="connsiteX13" fmla="*/ 23298 w 115372"/>
                  <a:gd name="connsiteY13" fmla="*/ 53975 h 92561"/>
                  <a:gd name="connsiteX14" fmla="*/ 35998 w 115372"/>
                  <a:gd name="connsiteY14" fmla="*/ 66675 h 92561"/>
                  <a:gd name="connsiteX15" fmla="*/ 48698 w 115372"/>
                  <a:gd name="connsiteY15" fmla="*/ 53975 h 92561"/>
                  <a:gd name="connsiteX16" fmla="*/ 48698 w 115372"/>
                  <a:gd name="connsiteY16" fmla="*/ 41275 h 92561"/>
                  <a:gd name="connsiteX17" fmla="*/ 80448 w 115372"/>
                  <a:gd name="connsiteY17" fmla="*/ 0 h 92561"/>
                  <a:gd name="connsiteX18" fmla="*/ 115373 w 115372"/>
                  <a:gd name="connsiteY18" fmla="*/ 41275 h 9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372" h="92561">
                    <a:moveTo>
                      <a:pt x="115373" y="41275"/>
                    </a:moveTo>
                    <a:cubicBezTo>
                      <a:pt x="115373" y="53975"/>
                      <a:pt x="115373" y="63500"/>
                      <a:pt x="109023" y="69850"/>
                    </a:cubicBezTo>
                    <a:cubicBezTo>
                      <a:pt x="105848" y="76200"/>
                      <a:pt x="99498" y="82550"/>
                      <a:pt x="93148" y="79375"/>
                    </a:cubicBezTo>
                    <a:cubicBezTo>
                      <a:pt x="86798" y="76200"/>
                      <a:pt x="86798" y="66675"/>
                      <a:pt x="86798" y="60325"/>
                    </a:cubicBezTo>
                    <a:cubicBezTo>
                      <a:pt x="89973" y="53975"/>
                      <a:pt x="96323" y="47625"/>
                      <a:pt x="93148" y="38100"/>
                    </a:cubicBezTo>
                    <a:cubicBezTo>
                      <a:pt x="89973" y="31750"/>
                      <a:pt x="93148" y="25400"/>
                      <a:pt x="83623" y="25400"/>
                    </a:cubicBezTo>
                    <a:cubicBezTo>
                      <a:pt x="77273" y="25400"/>
                      <a:pt x="74098" y="31750"/>
                      <a:pt x="70923" y="34925"/>
                    </a:cubicBezTo>
                    <a:cubicBezTo>
                      <a:pt x="67748" y="44450"/>
                      <a:pt x="70923" y="53975"/>
                      <a:pt x="67748" y="63500"/>
                    </a:cubicBezTo>
                    <a:cubicBezTo>
                      <a:pt x="64573" y="82550"/>
                      <a:pt x="51873" y="95250"/>
                      <a:pt x="32823" y="92075"/>
                    </a:cubicBezTo>
                    <a:cubicBezTo>
                      <a:pt x="10598" y="92075"/>
                      <a:pt x="4248" y="73025"/>
                      <a:pt x="1073" y="53975"/>
                    </a:cubicBezTo>
                    <a:cubicBezTo>
                      <a:pt x="-2102" y="34925"/>
                      <a:pt x="1073" y="19050"/>
                      <a:pt x="20123" y="9525"/>
                    </a:cubicBezTo>
                    <a:cubicBezTo>
                      <a:pt x="23298" y="6350"/>
                      <a:pt x="29648" y="6350"/>
                      <a:pt x="32823" y="9525"/>
                    </a:cubicBezTo>
                    <a:cubicBezTo>
                      <a:pt x="35998" y="15875"/>
                      <a:pt x="39173" y="19050"/>
                      <a:pt x="32823" y="25400"/>
                    </a:cubicBezTo>
                    <a:cubicBezTo>
                      <a:pt x="23298" y="31750"/>
                      <a:pt x="20123" y="41275"/>
                      <a:pt x="23298" y="53975"/>
                    </a:cubicBezTo>
                    <a:cubicBezTo>
                      <a:pt x="23298" y="60325"/>
                      <a:pt x="26473" y="66675"/>
                      <a:pt x="35998" y="66675"/>
                    </a:cubicBezTo>
                    <a:cubicBezTo>
                      <a:pt x="45523" y="66675"/>
                      <a:pt x="48698" y="60325"/>
                      <a:pt x="48698" y="53975"/>
                    </a:cubicBezTo>
                    <a:lnTo>
                      <a:pt x="48698" y="41275"/>
                    </a:lnTo>
                    <a:cubicBezTo>
                      <a:pt x="48698" y="19050"/>
                      <a:pt x="55048" y="0"/>
                      <a:pt x="80448" y="0"/>
                    </a:cubicBezTo>
                    <a:cubicBezTo>
                      <a:pt x="109023" y="3175"/>
                      <a:pt x="112198" y="25400"/>
                      <a:pt x="115373" y="4127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29" name="任意多边形: 形状 28">
                <a:extLst>
                  <a:ext uri="{FF2B5EF4-FFF2-40B4-BE49-F238E27FC236}">
                    <a16:creationId xmlns:a16="http://schemas.microsoft.com/office/drawing/2014/main" id="{2610468B-69E4-4F69-8554-295DF7BBD7AC}"/>
                  </a:ext>
                </a:extLst>
              </p:cNvPr>
              <p:cNvSpPr/>
              <p:nvPr/>
            </p:nvSpPr>
            <p:spPr>
              <a:xfrm>
                <a:off x="6348180" y="2278461"/>
                <a:ext cx="87772" cy="108728"/>
              </a:xfrm>
              <a:custGeom>
                <a:avLst/>
                <a:gdLst>
                  <a:gd name="connsiteX0" fmla="*/ 92075 w 92548"/>
                  <a:gd name="connsiteY0" fmla="*/ 63500 h 114644"/>
                  <a:gd name="connsiteX1" fmla="*/ 50800 w 92548"/>
                  <a:gd name="connsiteY1" fmla="*/ 114300 h 114644"/>
                  <a:gd name="connsiteX2" fmla="*/ 3175 w 92548"/>
                  <a:gd name="connsiteY2" fmla="*/ 69850 h 114644"/>
                  <a:gd name="connsiteX3" fmla="*/ 0 w 92548"/>
                  <a:gd name="connsiteY3" fmla="*/ 22225 h 114644"/>
                  <a:gd name="connsiteX4" fmla="*/ 9525 w 92548"/>
                  <a:gd name="connsiteY4" fmla="*/ 6350 h 114644"/>
                  <a:gd name="connsiteX5" fmla="*/ 22225 w 92548"/>
                  <a:gd name="connsiteY5" fmla="*/ 22225 h 114644"/>
                  <a:gd name="connsiteX6" fmla="*/ 28575 w 92548"/>
                  <a:gd name="connsiteY6" fmla="*/ 69850 h 114644"/>
                  <a:gd name="connsiteX7" fmla="*/ 50800 w 92548"/>
                  <a:gd name="connsiteY7" fmla="*/ 95250 h 114644"/>
                  <a:gd name="connsiteX8" fmla="*/ 69850 w 92548"/>
                  <a:gd name="connsiteY8" fmla="*/ 66675 h 114644"/>
                  <a:gd name="connsiteX9" fmla="*/ 66675 w 92548"/>
                  <a:gd name="connsiteY9" fmla="*/ 22225 h 114644"/>
                  <a:gd name="connsiteX10" fmla="*/ 76200 w 92548"/>
                  <a:gd name="connsiteY10" fmla="*/ 0 h 114644"/>
                  <a:gd name="connsiteX11" fmla="*/ 88900 w 92548"/>
                  <a:gd name="connsiteY11" fmla="*/ 15875 h 114644"/>
                  <a:gd name="connsiteX12" fmla="*/ 92075 w 92548"/>
                  <a:gd name="connsiteY12" fmla="*/ 63500 h 11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548" h="114644">
                    <a:moveTo>
                      <a:pt x="92075" y="63500"/>
                    </a:moveTo>
                    <a:cubicBezTo>
                      <a:pt x="95250" y="95250"/>
                      <a:pt x="82550" y="111125"/>
                      <a:pt x="50800" y="114300"/>
                    </a:cubicBezTo>
                    <a:cubicBezTo>
                      <a:pt x="19050" y="117475"/>
                      <a:pt x="3175" y="98425"/>
                      <a:pt x="3175" y="69850"/>
                    </a:cubicBezTo>
                    <a:cubicBezTo>
                      <a:pt x="3175" y="53975"/>
                      <a:pt x="0" y="38100"/>
                      <a:pt x="0" y="22225"/>
                    </a:cubicBezTo>
                    <a:cubicBezTo>
                      <a:pt x="0" y="15875"/>
                      <a:pt x="0" y="6350"/>
                      <a:pt x="9525" y="6350"/>
                    </a:cubicBezTo>
                    <a:cubicBezTo>
                      <a:pt x="22225" y="6350"/>
                      <a:pt x="22225" y="12700"/>
                      <a:pt x="22225" y="22225"/>
                    </a:cubicBezTo>
                    <a:cubicBezTo>
                      <a:pt x="22225" y="38100"/>
                      <a:pt x="25400" y="53975"/>
                      <a:pt x="28575" y="69850"/>
                    </a:cubicBezTo>
                    <a:cubicBezTo>
                      <a:pt x="28575" y="82550"/>
                      <a:pt x="34925" y="95250"/>
                      <a:pt x="50800" y="95250"/>
                    </a:cubicBezTo>
                    <a:cubicBezTo>
                      <a:pt x="66675" y="95250"/>
                      <a:pt x="69850" y="82550"/>
                      <a:pt x="69850" y="66675"/>
                    </a:cubicBezTo>
                    <a:cubicBezTo>
                      <a:pt x="66675" y="50800"/>
                      <a:pt x="66675" y="38100"/>
                      <a:pt x="66675" y="22225"/>
                    </a:cubicBezTo>
                    <a:cubicBezTo>
                      <a:pt x="66675" y="12700"/>
                      <a:pt x="63500" y="3175"/>
                      <a:pt x="76200" y="0"/>
                    </a:cubicBezTo>
                    <a:cubicBezTo>
                      <a:pt x="88900" y="0"/>
                      <a:pt x="88900" y="9525"/>
                      <a:pt x="88900" y="15875"/>
                    </a:cubicBezTo>
                    <a:cubicBezTo>
                      <a:pt x="88900" y="34925"/>
                      <a:pt x="92075" y="50800"/>
                      <a:pt x="92075" y="6350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0" name="任意多边形: 形状 29">
                <a:extLst>
                  <a:ext uri="{FF2B5EF4-FFF2-40B4-BE49-F238E27FC236}">
                    <a16:creationId xmlns:a16="http://schemas.microsoft.com/office/drawing/2014/main" id="{B376F8AF-79E2-47F5-BE74-FA0AD2E68498}"/>
                  </a:ext>
                </a:extLst>
              </p:cNvPr>
              <p:cNvSpPr/>
              <p:nvPr/>
            </p:nvSpPr>
            <p:spPr>
              <a:xfrm>
                <a:off x="6477660" y="1019796"/>
                <a:ext cx="192713" cy="93508"/>
              </a:xfrm>
              <a:custGeom>
                <a:avLst/>
                <a:gdLst>
                  <a:gd name="connsiteX0" fmla="*/ 0 w 203199"/>
                  <a:gd name="connsiteY0" fmla="*/ 98425 h 98597"/>
                  <a:gd name="connsiteX1" fmla="*/ 47625 w 203199"/>
                  <a:gd name="connsiteY1" fmla="*/ 85725 h 98597"/>
                  <a:gd name="connsiteX2" fmla="*/ 76200 w 203199"/>
                  <a:gd name="connsiteY2" fmla="*/ 25400 h 98597"/>
                  <a:gd name="connsiteX3" fmla="*/ 152400 w 203199"/>
                  <a:gd name="connsiteY3" fmla="*/ 0 h 98597"/>
                  <a:gd name="connsiteX4" fmla="*/ 203200 w 203199"/>
                  <a:gd name="connsiteY4" fmla="*/ 31750 h 98597"/>
                  <a:gd name="connsiteX5" fmla="*/ 0 w 203199"/>
                  <a:gd name="connsiteY5" fmla="*/ 98425 h 9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199" h="98597">
                    <a:moveTo>
                      <a:pt x="0" y="98425"/>
                    </a:moveTo>
                    <a:cubicBezTo>
                      <a:pt x="15875" y="95250"/>
                      <a:pt x="31750" y="92075"/>
                      <a:pt x="47625" y="85725"/>
                    </a:cubicBezTo>
                    <a:cubicBezTo>
                      <a:pt x="69850" y="76200"/>
                      <a:pt x="104775" y="69850"/>
                      <a:pt x="76200" y="25400"/>
                    </a:cubicBezTo>
                    <a:cubicBezTo>
                      <a:pt x="107950" y="31750"/>
                      <a:pt x="136525" y="44450"/>
                      <a:pt x="152400" y="0"/>
                    </a:cubicBezTo>
                    <a:cubicBezTo>
                      <a:pt x="158750" y="34925"/>
                      <a:pt x="177800" y="38100"/>
                      <a:pt x="203200" y="31750"/>
                    </a:cubicBezTo>
                    <a:cubicBezTo>
                      <a:pt x="180975" y="60325"/>
                      <a:pt x="53975" y="101600"/>
                      <a:pt x="0" y="9842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1" name="任意多边形: 形状 30">
                <a:extLst>
                  <a:ext uri="{FF2B5EF4-FFF2-40B4-BE49-F238E27FC236}">
                    <a16:creationId xmlns:a16="http://schemas.microsoft.com/office/drawing/2014/main" id="{CC90F43D-8239-48C0-8521-2A49F5029EE3}"/>
                  </a:ext>
                </a:extLst>
              </p:cNvPr>
              <p:cNvSpPr/>
              <p:nvPr/>
            </p:nvSpPr>
            <p:spPr>
              <a:xfrm>
                <a:off x="5709814" y="1987503"/>
                <a:ext cx="111413" cy="99639"/>
              </a:xfrm>
              <a:custGeom>
                <a:avLst/>
                <a:gdLst>
                  <a:gd name="connsiteX0" fmla="*/ 81300 w 111413"/>
                  <a:gd name="connsiteY0" fmla="*/ 19954 h 99639"/>
                  <a:gd name="connsiteX1" fmla="*/ 51190 w 111413"/>
                  <a:gd name="connsiteY1" fmla="*/ 31999 h 99639"/>
                  <a:gd name="connsiteX2" fmla="*/ 57212 w 111413"/>
                  <a:gd name="connsiteY2" fmla="*/ 44044 h 99639"/>
                  <a:gd name="connsiteX3" fmla="*/ 81300 w 111413"/>
                  <a:gd name="connsiteY3" fmla="*/ 19954 h 99639"/>
                  <a:gd name="connsiteX4" fmla="*/ 93346 w 111413"/>
                  <a:gd name="connsiteY4" fmla="*/ 1886 h 99639"/>
                  <a:gd name="connsiteX5" fmla="*/ 111413 w 111413"/>
                  <a:gd name="connsiteY5" fmla="*/ 19953 h 99639"/>
                  <a:gd name="connsiteX6" fmla="*/ 93346 w 111413"/>
                  <a:gd name="connsiteY6" fmla="*/ 44043 h 99639"/>
                  <a:gd name="connsiteX7" fmla="*/ 63235 w 111413"/>
                  <a:gd name="connsiteY7" fmla="*/ 83188 h 99639"/>
                  <a:gd name="connsiteX8" fmla="*/ 42157 w 111413"/>
                  <a:gd name="connsiteY8" fmla="*/ 98244 h 99639"/>
                  <a:gd name="connsiteX9" fmla="*/ 42157 w 111413"/>
                  <a:gd name="connsiteY9" fmla="*/ 74155 h 99639"/>
                  <a:gd name="connsiteX10" fmla="*/ 18067 w 111413"/>
                  <a:gd name="connsiteY10" fmla="*/ 35009 h 99639"/>
                  <a:gd name="connsiteX11" fmla="*/ 0 w 111413"/>
                  <a:gd name="connsiteY11" fmla="*/ 22965 h 99639"/>
                  <a:gd name="connsiteX12" fmla="*/ 18067 w 111413"/>
                  <a:gd name="connsiteY12" fmla="*/ 10920 h 99639"/>
                  <a:gd name="connsiteX13" fmla="*/ 93346 w 111413"/>
                  <a:gd name="connsiteY13" fmla="*/ 1886 h 9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413" h="99639">
                    <a:moveTo>
                      <a:pt x="81300" y="19954"/>
                    </a:moveTo>
                    <a:cubicBezTo>
                      <a:pt x="66245" y="22965"/>
                      <a:pt x="54201" y="16943"/>
                      <a:pt x="51190" y="31999"/>
                    </a:cubicBezTo>
                    <a:cubicBezTo>
                      <a:pt x="48179" y="35010"/>
                      <a:pt x="54201" y="44044"/>
                      <a:pt x="57212" y="44044"/>
                    </a:cubicBezTo>
                    <a:cubicBezTo>
                      <a:pt x="69256" y="44044"/>
                      <a:pt x="72267" y="31999"/>
                      <a:pt x="81300" y="19954"/>
                    </a:cubicBezTo>
                    <a:close/>
                    <a:moveTo>
                      <a:pt x="93346" y="1886"/>
                    </a:moveTo>
                    <a:cubicBezTo>
                      <a:pt x="102380" y="-4136"/>
                      <a:pt x="108402" y="4898"/>
                      <a:pt x="111413" y="19953"/>
                    </a:cubicBezTo>
                    <a:cubicBezTo>
                      <a:pt x="105391" y="28987"/>
                      <a:pt x="99369" y="38021"/>
                      <a:pt x="93346" y="44043"/>
                    </a:cubicBezTo>
                    <a:cubicBezTo>
                      <a:pt x="84313" y="56088"/>
                      <a:pt x="72268" y="71143"/>
                      <a:pt x="63235" y="83188"/>
                    </a:cubicBezTo>
                    <a:cubicBezTo>
                      <a:pt x="57212" y="89210"/>
                      <a:pt x="54201" y="104266"/>
                      <a:pt x="42157" y="98244"/>
                    </a:cubicBezTo>
                    <a:cubicBezTo>
                      <a:pt x="30112" y="92222"/>
                      <a:pt x="42157" y="83188"/>
                      <a:pt x="42157" y="74155"/>
                    </a:cubicBezTo>
                    <a:cubicBezTo>
                      <a:pt x="45168" y="56088"/>
                      <a:pt x="39145" y="38021"/>
                      <a:pt x="18067" y="35009"/>
                    </a:cubicBezTo>
                    <a:cubicBezTo>
                      <a:pt x="9034" y="35009"/>
                      <a:pt x="0" y="35009"/>
                      <a:pt x="0" y="22965"/>
                    </a:cubicBezTo>
                    <a:cubicBezTo>
                      <a:pt x="0" y="10920"/>
                      <a:pt x="9034" y="13931"/>
                      <a:pt x="18067" y="10920"/>
                    </a:cubicBezTo>
                    <a:cubicBezTo>
                      <a:pt x="42157" y="7909"/>
                      <a:pt x="69257" y="4898"/>
                      <a:pt x="93346" y="188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2" name="任意多边形: 形状 31">
                <a:extLst>
                  <a:ext uri="{FF2B5EF4-FFF2-40B4-BE49-F238E27FC236}">
                    <a16:creationId xmlns:a16="http://schemas.microsoft.com/office/drawing/2014/main" id="{20922F1B-0712-4F13-B212-77B4A1F75096}"/>
                  </a:ext>
                </a:extLst>
              </p:cNvPr>
              <p:cNvSpPr/>
              <p:nvPr/>
            </p:nvSpPr>
            <p:spPr>
              <a:xfrm>
                <a:off x="6581024" y="2193672"/>
                <a:ext cx="98382" cy="110123"/>
              </a:xfrm>
              <a:custGeom>
                <a:avLst/>
                <a:gdLst>
                  <a:gd name="connsiteX0" fmla="*/ 75161 w 103736"/>
                  <a:gd name="connsiteY0" fmla="*/ 79876 h 116116"/>
                  <a:gd name="connsiteX1" fmla="*/ 68811 w 103736"/>
                  <a:gd name="connsiteY1" fmla="*/ 22726 h 116116"/>
                  <a:gd name="connsiteX2" fmla="*/ 81511 w 103736"/>
                  <a:gd name="connsiteY2" fmla="*/ 501 h 116116"/>
                  <a:gd name="connsiteX3" fmla="*/ 91036 w 103736"/>
                  <a:gd name="connsiteY3" fmla="*/ 16376 h 116116"/>
                  <a:gd name="connsiteX4" fmla="*/ 103736 w 103736"/>
                  <a:gd name="connsiteY4" fmla="*/ 95751 h 116116"/>
                  <a:gd name="connsiteX5" fmla="*/ 94211 w 103736"/>
                  <a:gd name="connsiteY5" fmla="*/ 114801 h 116116"/>
                  <a:gd name="connsiteX6" fmla="*/ 71986 w 103736"/>
                  <a:gd name="connsiteY6" fmla="*/ 111626 h 116116"/>
                  <a:gd name="connsiteX7" fmla="*/ 8486 w 103736"/>
                  <a:gd name="connsiteY7" fmla="*/ 57651 h 116116"/>
                  <a:gd name="connsiteX8" fmla="*/ 2136 w 103736"/>
                  <a:gd name="connsiteY8" fmla="*/ 41776 h 116116"/>
                  <a:gd name="connsiteX9" fmla="*/ 24361 w 103736"/>
                  <a:gd name="connsiteY9" fmla="*/ 38601 h 116116"/>
                  <a:gd name="connsiteX10" fmla="*/ 75161 w 103736"/>
                  <a:gd name="connsiteY10" fmla="*/ 79876 h 11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36" h="116116">
                    <a:moveTo>
                      <a:pt x="75161" y="79876"/>
                    </a:moveTo>
                    <a:cubicBezTo>
                      <a:pt x="78336" y="57651"/>
                      <a:pt x="71986" y="38601"/>
                      <a:pt x="68811" y="22726"/>
                    </a:cubicBezTo>
                    <a:cubicBezTo>
                      <a:pt x="68811" y="13201"/>
                      <a:pt x="68811" y="3676"/>
                      <a:pt x="81511" y="501"/>
                    </a:cubicBezTo>
                    <a:cubicBezTo>
                      <a:pt x="94211" y="-2674"/>
                      <a:pt x="91036" y="10026"/>
                      <a:pt x="91036" y="16376"/>
                    </a:cubicBezTo>
                    <a:cubicBezTo>
                      <a:pt x="97386" y="41776"/>
                      <a:pt x="100561" y="67176"/>
                      <a:pt x="103736" y="95751"/>
                    </a:cubicBezTo>
                    <a:cubicBezTo>
                      <a:pt x="103736" y="105276"/>
                      <a:pt x="103736" y="111626"/>
                      <a:pt x="94211" y="114801"/>
                    </a:cubicBezTo>
                    <a:cubicBezTo>
                      <a:pt x="84686" y="117976"/>
                      <a:pt x="78336" y="114801"/>
                      <a:pt x="71986" y="111626"/>
                    </a:cubicBezTo>
                    <a:cubicBezTo>
                      <a:pt x="49761" y="92576"/>
                      <a:pt x="30711" y="76701"/>
                      <a:pt x="8486" y="57651"/>
                    </a:cubicBezTo>
                    <a:cubicBezTo>
                      <a:pt x="5311" y="54476"/>
                      <a:pt x="-4214" y="51301"/>
                      <a:pt x="2136" y="41776"/>
                    </a:cubicBezTo>
                    <a:cubicBezTo>
                      <a:pt x="8486" y="35426"/>
                      <a:pt x="14836" y="32251"/>
                      <a:pt x="24361" y="38601"/>
                    </a:cubicBezTo>
                    <a:cubicBezTo>
                      <a:pt x="40236" y="51301"/>
                      <a:pt x="56111" y="64001"/>
                      <a:pt x="75161" y="7987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3" name="任意多边形: 形状 32">
                <a:extLst>
                  <a:ext uri="{FF2B5EF4-FFF2-40B4-BE49-F238E27FC236}">
                    <a16:creationId xmlns:a16="http://schemas.microsoft.com/office/drawing/2014/main" id="{3F5DF1FD-B88E-4A33-A18D-D1C17444CA69}"/>
                  </a:ext>
                </a:extLst>
              </p:cNvPr>
              <p:cNvSpPr/>
              <p:nvPr/>
            </p:nvSpPr>
            <p:spPr>
              <a:xfrm>
                <a:off x="6911266" y="1765382"/>
                <a:ext cx="114424" cy="88503"/>
              </a:xfrm>
              <a:custGeom>
                <a:avLst/>
                <a:gdLst>
                  <a:gd name="connsiteX0" fmla="*/ 0 w 120649"/>
                  <a:gd name="connsiteY0" fmla="*/ 93320 h 93320"/>
                  <a:gd name="connsiteX1" fmla="*/ 47625 w 120649"/>
                  <a:gd name="connsiteY1" fmla="*/ 48871 h 93320"/>
                  <a:gd name="connsiteX2" fmla="*/ 15875 w 120649"/>
                  <a:gd name="connsiteY2" fmla="*/ 20296 h 93320"/>
                  <a:gd name="connsiteX3" fmla="*/ 19050 w 120649"/>
                  <a:gd name="connsiteY3" fmla="*/ 1246 h 93320"/>
                  <a:gd name="connsiteX4" fmla="*/ 34925 w 120649"/>
                  <a:gd name="connsiteY4" fmla="*/ 7596 h 93320"/>
                  <a:gd name="connsiteX5" fmla="*/ 111125 w 120649"/>
                  <a:gd name="connsiteY5" fmla="*/ 52046 h 93320"/>
                  <a:gd name="connsiteX6" fmla="*/ 120650 w 120649"/>
                  <a:gd name="connsiteY6" fmla="*/ 64746 h 93320"/>
                  <a:gd name="connsiteX7" fmla="*/ 107950 w 120649"/>
                  <a:gd name="connsiteY7" fmla="*/ 74271 h 93320"/>
                  <a:gd name="connsiteX8" fmla="*/ 0 w 120649"/>
                  <a:gd name="connsiteY8" fmla="*/ 93320 h 9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649" h="93320">
                    <a:moveTo>
                      <a:pt x="0" y="93320"/>
                    </a:moveTo>
                    <a:cubicBezTo>
                      <a:pt x="3175" y="67921"/>
                      <a:pt x="3175" y="67921"/>
                      <a:pt x="47625" y="48871"/>
                    </a:cubicBezTo>
                    <a:cubicBezTo>
                      <a:pt x="34925" y="39346"/>
                      <a:pt x="25400" y="29821"/>
                      <a:pt x="15875" y="20296"/>
                    </a:cubicBezTo>
                    <a:cubicBezTo>
                      <a:pt x="9525" y="13946"/>
                      <a:pt x="12700" y="7596"/>
                      <a:pt x="19050" y="1246"/>
                    </a:cubicBezTo>
                    <a:cubicBezTo>
                      <a:pt x="25400" y="-1929"/>
                      <a:pt x="28575" y="1246"/>
                      <a:pt x="34925" y="7596"/>
                    </a:cubicBezTo>
                    <a:cubicBezTo>
                      <a:pt x="57150" y="26646"/>
                      <a:pt x="76200" y="52046"/>
                      <a:pt x="111125" y="52046"/>
                    </a:cubicBezTo>
                    <a:cubicBezTo>
                      <a:pt x="117475" y="52046"/>
                      <a:pt x="120650" y="58396"/>
                      <a:pt x="120650" y="64746"/>
                    </a:cubicBezTo>
                    <a:cubicBezTo>
                      <a:pt x="120650" y="71096"/>
                      <a:pt x="114300" y="74271"/>
                      <a:pt x="107950" y="74271"/>
                    </a:cubicBezTo>
                    <a:cubicBezTo>
                      <a:pt x="63500" y="61571"/>
                      <a:pt x="34925" y="80620"/>
                      <a:pt x="0" y="9332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4" name="任意多边形: 形状 33">
                <a:extLst>
                  <a:ext uri="{FF2B5EF4-FFF2-40B4-BE49-F238E27FC236}">
                    <a16:creationId xmlns:a16="http://schemas.microsoft.com/office/drawing/2014/main" id="{68B11BC2-352E-4E2A-84B7-81E1B86AB136}"/>
                  </a:ext>
                </a:extLst>
              </p:cNvPr>
              <p:cNvSpPr/>
              <p:nvPr/>
            </p:nvSpPr>
            <p:spPr>
              <a:xfrm>
                <a:off x="6878144" y="1858729"/>
                <a:ext cx="111413" cy="78439"/>
              </a:xfrm>
              <a:custGeom>
                <a:avLst/>
                <a:gdLst>
                  <a:gd name="connsiteX0" fmla="*/ 41275 w 117475"/>
                  <a:gd name="connsiteY0" fmla="*/ 17121 h 82706"/>
                  <a:gd name="connsiteX1" fmla="*/ 53975 w 117475"/>
                  <a:gd name="connsiteY1" fmla="*/ 39346 h 82706"/>
                  <a:gd name="connsiteX2" fmla="*/ 107950 w 117475"/>
                  <a:gd name="connsiteY2" fmla="*/ 58396 h 82706"/>
                  <a:gd name="connsiteX3" fmla="*/ 117475 w 117475"/>
                  <a:gd name="connsiteY3" fmla="*/ 71096 h 82706"/>
                  <a:gd name="connsiteX4" fmla="*/ 101600 w 117475"/>
                  <a:gd name="connsiteY4" fmla="*/ 80621 h 82706"/>
                  <a:gd name="connsiteX5" fmla="*/ 66675 w 117475"/>
                  <a:gd name="connsiteY5" fmla="*/ 67921 h 82706"/>
                  <a:gd name="connsiteX6" fmla="*/ 15875 w 117475"/>
                  <a:gd name="connsiteY6" fmla="*/ 77446 h 82706"/>
                  <a:gd name="connsiteX7" fmla="*/ 3175 w 117475"/>
                  <a:gd name="connsiteY7" fmla="*/ 80621 h 82706"/>
                  <a:gd name="connsiteX8" fmla="*/ 0 w 117475"/>
                  <a:gd name="connsiteY8" fmla="*/ 67921 h 82706"/>
                  <a:gd name="connsiteX9" fmla="*/ 22225 w 117475"/>
                  <a:gd name="connsiteY9" fmla="*/ 7596 h 82706"/>
                  <a:gd name="connsiteX10" fmla="*/ 34925 w 117475"/>
                  <a:gd name="connsiteY10" fmla="*/ 1246 h 82706"/>
                  <a:gd name="connsiteX11" fmla="*/ 41275 w 117475"/>
                  <a:gd name="connsiteY11" fmla="*/ 17121 h 82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475" h="82706">
                    <a:moveTo>
                      <a:pt x="41275" y="17121"/>
                    </a:moveTo>
                    <a:cubicBezTo>
                      <a:pt x="34925" y="29821"/>
                      <a:pt x="44450" y="36171"/>
                      <a:pt x="53975" y="39346"/>
                    </a:cubicBezTo>
                    <a:cubicBezTo>
                      <a:pt x="73025" y="45696"/>
                      <a:pt x="92075" y="52046"/>
                      <a:pt x="107950" y="58396"/>
                    </a:cubicBezTo>
                    <a:cubicBezTo>
                      <a:pt x="114300" y="61571"/>
                      <a:pt x="117475" y="61571"/>
                      <a:pt x="117475" y="71096"/>
                    </a:cubicBezTo>
                    <a:cubicBezTo>
                      <a:pt x="114300" y="77446"/>
                      <a:pt x="111125" y="83796"/>
                      <a:pt x="101600" y="80621"/>
                    </a:cubicBezTo>
                    <a:cubicBezTo>
                      <a:pt x="88900" y="77446"/>
                      <a:pt x="79375" y="71096"/>
                      <a:pt x="66675" y="67921"/>
                    </a:cubicBezTo>
                    <a:cubicBezTo>
                      <a:pt x="47625" y="64746"/>
                      <a:pt x="28575" y="45696"/>
                      <a:pt x="15875" y="77446"/>
                    </a:cubicBezTo>
                    <a:cubicBezTo>
                      <a:pt x="12700" y="83796"/>
                      <a:pt x="6350" y="83796"/>
                      <a:pt x="3175" y="80621"/>
                    </a:cubicBezTo>
                    <a:cubicBezTo>
                      <a:pt x="0" y="77446"/>
                      <a:pt x="0" y="71096"/>
                      <a:pt x="0" y="67921"/>
                    </a:cubicBezTo>
                    <a:cubicBezTo>
                      <a:pt x="6350" y="45696"/>
                      <a:pt x="12700" y="26646"/>
                      <a:pt x="22225" y="7596"/>
                    </a:cubicBezTo>
                    <a:cubicBezTo>
                      <a:pt x="25400" y="1246"/>
                      <a:pt x="28575" y="-1929"/>
                      <a:pt x="34925" y="1246"/>
                    </a:cubicBezTo>
                    <a:cubicBezTo>
                      <a:pt x="47625" y="4421"/>
                      <a:pt x="44450" y="10771"/>
                      <a:pt x="41275" y="1712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5" name="任意多边形: 形状 34">
                <a:extLst>
                  <a:ext uri="{FF2B5EF4-FFF2-40B4-BE49-F238E27FC236}">
                    <a16:creationId xmlns:a16="http://schemas.microsoft.com/office/drawing/2014/main" id="{C58D8D66-0350-4094-981C-8232CA6F443B}"/>
                  </a:ext>
                </a:extLst>
              </p:cNvPr>
              <p:cNvSpPr/>
              <p:nvPr/>
            </p:nvSpPr>
            <p:spPr>
              <a:xfrm>
                <a:off x="5688737" y="1417269"/>
                <a:ext cx="56866" cy="111413"/>
              </a:xfrm>
              <a:custGeom>
                <a:avLst/>
                <a:gdLst>
                  <a:gd name="connsiteX0" fmla="*/ 0 w 59961"/>
                  <a:gd name="connsiteY0" fmla="*/ 60325 h 117475"/>
                  <a:gd name="connsiteX1" fmla="*/ 34925 w 59961"/>
                  <a:gd name="connsiteY1" fmla="*/ 79375 h 117475"/>
                  <a:gd name="connsiteX2" fmla="*/ 47625 w 59961"/>
                  <a:gd name="connsiteY2" fmla="*/ 0 h 117475"/>
                  <a:gd name="connsiteX3" fmla="*/ 50800 w 59961"/>
                  <a:gd name="connsiteY3" fmla="*/ 101600 h 117475"/>
                  <a:gd name="connsiteX4" fmla="*/ 31750 w 59961"/>
                  <a:gd name="connsiteY4" fmla="*/ 117475 h 117475"/>
                  <a:gd name="connsiteX5" fmla="*/ 15875 w 59961"/>
                  <a:gd name="connsiteY5" fmla="*/ 101600 h 117475"/>
                  <a:gd name="connsiteX6" fmla="*/ 0 w 59961"/>
                  <a:gd name="connsiteY6" fmla="*/ 60325 h 1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61" h="117475">
                    <a:moveTo>
                      <a:pt x="0" y="60325"/>
                    </a:moveTo>
                    <a:cubicBezTo>
                      <a:pt x="19050" y="57150"/>
                      <a:pt x="19050" y="73025"/>
                      <a:pt x="34925" y="79375"/>
                    </a:cubicBezTo>
                    <a:cubicBezTo>
                      <a:pt x="38100" y="53975"/>
                      <a:pt x="44450" y="28575"/>
                      <a:pt x="47625" y="0"/>
                    </a:cubicBezTo>
                    <a:cubicBezTo>
                      <a:pt x="63500" y="38100"/>
                      <a:pt x="63500" y="69850"/>
                      <a:pt x="50800" y="101600"/>
                    </a:cubicBezTo>
                    <a:cubicBezTo>
                      <a:pt x="47625" y="111125"/>
                      <a:pt x="44450" y="117475"/>
                      <a:pt x="31750" y="117475"/>
                    </a:cubicBezTo>
                    <a:cubicBezTo>
                      <a:pt x="22225" y="117475"/>
                      <a:pt x="19050" y="111125"/>
                      <a:pt x="15875" y="101600"/>
                    </a:cubicBezTo>
                    <a:cubicBezTo>
                      <a:pt x="12700" y="85725"/>
                      <a:pt x="6350" y="73025"/>
                      <a:pt x="0" y="6032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6" name="任意多边形: 形状 35">
                <a:extLst>
                  <a:ext uri="{FF2B5EF4-FFF2-40B4-BE49-F238E27FC236}">
                    <a16:creationId xmlns:a16="http://schemas.microsoft.com/office/drawing/2014/main" id="{D3045596-D841-4C73-ADA7-4DB93AB1D4C3}"/>
                  </a:ext>
                </a:extLst>
              </p:cNvPr>
              <p:cNvSpPr/>
              <p:nvPr/>
            </p:nvSpPr>
            <p:spPr>
              <a:xfrm>
                <a:off x="6861112" y="1947232"/>
                <a:ext cx="99583" cy="61023"/>
              </a:xfrm>
              <a:custGeom>
                <a:avLst/>
                <a:gdLst>
                  <a:gd name="connsiteX0" fmla="*/ 17960 w 105000"/>
                  <a:gd name="connsiteY0" fmla="*/ 0 h 64344"/>
                  <a:gd name="connsiteX1" fmla="*/ 100511 w 105000"/>
                  <a:gd name="connsiteY1" fmla="*/ 41275 h 64344"/>
                  <a:gd name="connsiteX2" fmla="*/ 103686 w 105000"/>
                  <a:gd name="connsiteY2" fmla="*/ 53975 h 64344"/>
                  <a:gd name="connsiteX3" fmla="*/ 90986 w 105000"/>
                  <a:gd name="connsiteY3" fmla="*/ 63500 h 64344"/>
                  <a:gd name="connsiteX4" fmla="*/ 5261 w 105000"/>
                  <a:gd name="connsiteY4" fmla="*/ 25400 h 64344"/>
                  <a:gd name="connsiteX5" fmla="*/ 2086 w 105000"/>
                  <a:gd name="connsiteY5" fmla="*/ 9525 h 64344"/>
                  <a:gd name="connsiteX6" fmla="*/ 17960 w 105000"/>
                  <a:gd name="connsiteY6" fmla="*/ 0 h 64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00" h="64344">
                    <a:moveTo>
                      <a:pt x="17960" y="0"/>
                    </a:moveTo>
                    <a:cubicBezTo>
                      <a:pt x="46535" y="12700"/>
                      <a:pt x="75111" y="25400"/>
                      <a:pt x="100511" y="41275"/>
                    </a:cubicBezTo>
                    <a:cubicBezTo>
                      <a:pt x="103686" y="44450"/>
                      <a:pt x="106861" y="47625"/>
                      <a:pt x="103686" y="53975"/>
                    </a:cubicBezTo>
                    <a:cubicBezTo>
                      <a:pt x="100511" y="60325"/>
                      <a:pt x="97336" y="66675"/>
                      <a:pt x="90986" y="63500"/>
                    </a:cubicBezTo>
                    <a:lnTo>
                      <a:pt x="5261" y="25400"/>
                    </a:lnTo>
                    <a:cubicBezTo>
                      <a:pt x="-1089" y="22225"/>
                      <a:pt x="-1089" y="15875"/>
                      <a:pt x="2086" y="9525"/>
                    </a:cubicBezTo>
                    <a:cubicBezTo>
                      <a:pt x="11611" y="3175"/>
                      <a:pt x="14785" y="0"/>
                      <a:pt x="17960"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7" name="任意多边形: 形状 36">
                <a:extLst>
                  <a:ext uri="{FF2B5EF4-FFF2-40B4-BE49-F238E27FC236}">
                    <a16:creationId xmlns:a16="http://schemas.microsoft.com/office/drawing/2014/main" id="{F3DA6306-0545-44BD-8C9E-C6ED44C94E5F}"/>
                  </a:ext>
                </a:extLst>
              </p:cNvPr>
              <p:cNvSpPr/>
              <p:nvPr/>
            </p:nvSpPr>
            <p:spPr>
              <a:xfrm>
                <a:off x="6552940" y="2240821"/>
                <a:ext cx="52646" cy="97862"/>
              </a:xfrm>
              <a:custGeom>
                <a:avLst/>
                <a:gdLst>
                  <a:gd name="connsiteX0" fmla="*/ 44450 w 55511"/>
                  <a:gd name="connsiteY0" fmla="*/ 103188 h 103187"/>
                  <a:gd name="connsiteX1" fmla="*/ 28575 w 55511"/>
                  <a:gd name="connsiteY1" fmla="*/ 87313 h 103187"/>
                  <a:gd name="connsiteX2" fmla="*/ 0 w 55511"/>
                  <a:gd name="connsiteY2" fmla="*/ 4762 h 103187"/>
                  <a:gd name="connsiteX3" fmla="*/ 15875 w 55511"/>
                  <a:gd name="connsiteY3" fmla="*/ 4762 h 103187"/>
                  <a:gd name="connsiteX4" fmla="*/ 50800 w 55511"/>
                  <a:gd name="connsiteY4" fmla="*/ 90488 h 103187"/>
                  <a:gd name="connsiteX5" fmla="*/ 44450 w 55511"/>
                  <a:gd name="connsiteY5" fmla="*/ 103188 h 10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11" h="103187">
                    <a:moveTo>
                      <a:pt x="44450" y="103188"/>
                    </a:moveTo>
                    <a:cubicBezTo>
                      <a:pt x="34925" y="103188"/>
                      <a:pt x="31750" y="93663"/>
                      <a:pt x="28575" y="87313"/>
                    </a:cubicBezTo>
                    <a:cubicBezTo>
                      <a:pt x="19050" y="58737"/>
                      <a:pt x="0" y="36512"/>
                      <a:pt x="0" y="4762"/>
                    </a:cubicBezTo>
                    <a:cubicBezTo>
                      <a:pt x="0" y="-1587"/>
                      <a:pt x="12700" y="-1587"/>
                      <a:pt x="15875" y="4762"/>
                    </a:cubicBezTo>
                    <a:cubicBezTo>
                      <a:pt x="28575" y="33337"/>
                      <a:pt x="41275" y="61912"/>
                      <a:pt x="50800" y="90488"/>
                    </a:cubicBezTo>
                    <a:cubicBezTo>
                      <a:pt x="60325" y="96838"/>
                      <a:pt x="53975" y="100013"/>
                      <a:pt x="44450" y="103188"/>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8" name="任意多边形: 形状 37">
                <a:extLst>
                  <a:ext uri="{FF2B5EF4-FFF2-40B4-BE49-F238E27FC236}">
                    <a16:creationId xmlns:a16="http://schemas.microsoft.com/office/drawing/2014/main" id="{54CD5785-4B79-4273-BCB6-543F6092F3BA}"/>
                  </a:ext>
                </a:extLst>
              </p:cNvPr>
              <p:cNvSpPr/>
              <p:nvPr/>
            </p:nvSpPr>
            <p:spPr>
              <a:xfrm>
                <a:off x="5667659" y="1360058"/>
                <a:ext cx="51189" cy="66244"/>
              </a:xfrm>
              <a:custGeom>
                <a:avLst/>
                <a:gdLst>
                  <a:gd name="connsiteX0" fmla="*/ 53975 w 53975"/>
                  <a:gd name="connsiteY0" fmla="*/ 69850 h 69849"/>
                  <a:gd name="connsiteX1" fmla="*/ 0 w 53975"/>
                  <a:gd name="connsiteY1" fmla="*/ 0 h 69849"/>
                  <a:gd name="connsiteX2" fmla="*/ 53975 w 53975"/>
                  <a:gd name="connsiteY2" fmla="*/ 69850 h 69849"/>
                </a:gdLst>
                <a:ahLst/>
                <a:cxnLst>
                  <a:cxn ang="0">
                    <a:pos x="connsiteX0" y="connsiteY0"/>
                  </a:cxn>
                  <a:cxn ang="0">
                    <a:pos x="connsiteX1" y="connsiteY1"/>
                  </a:cxn>
                  <a:cxn ang="0">
                    <a:pos x="connsiteX2" y="connsiteY2"/>
                  </a:cxn>
                </a:cxnLst>
                <a:rect l="l" t="t" r="r" b="b"/>
                <a:pathLst>
                  <a:path w="53975" h="69849">
                    <a:moveTo>
                      <a:pt x="53975" y="69850"/>
                    </a:moveTo>
                    <a:cubicBezTo>
                      <a:pt x="34925" y="44450"/>
                      <a:pt x="15875" y="22225"/>
                      <a:pt x="0" y="0"/>
                    </a:cubicBezTo>
                    <a:cubicBezTo>
                      <a:pt x="28575" y="0"/>
                      <a:pt x="47625" y="19050"/>
                      <a:pt x="53975" y="6985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39" name="任意多边形: 形状 38">
                <a:extLst>
                  <a:ext uri="{FF2B5EF4-FFF2-40B4-BE49-F238E27FC236}">
                    <a16:creationId xmlns:a16="http://schemas.microsoft.com/office/drawing/2014/main" id="{FDBFF7DC-99F2-46B0-8888-7C2FEA7C1886}"/>
                  </a:ext>
                </a:extLst>
              </p:cNvPr>
              <p:cNvSpPr/>
              <p:nvPr/>
            </p:nvSpPr>
            <p:spPr>
              <a:xfrm>
                <a:off x="6574018" y="1127722"/>
                <a:ext cx="40273" cy="42631"/>
              </a:xfrm>
              <a:custGeom>
                <a:avLst/>
                <a:gdLst>
                  <a:gd name="connsiteX0" fmla="*/ 0 w 42465"/>
                  <a:gd name="connsiteY0" fmla="*/ 44951 h 44951"/>
                  <a:gd name="connsiteX1" fmla="*/ 15875 w 42465"/>
                  <a:gd name="connsiteY1" fmla="*/ 16376 h 44951"/>
                  <a:gd name="connsiteX2" fmla="*/ 31750 w 42465"/>
                  <a:gd name="connsiteY2" fmla="*/ 501 h 44951"/>
                  <a:gd name="connsiteX3" fmla="*/ 41275 w 42465"/>
                  <a:gd name="connsiteY3" fmla="*/ 16376 h 44951"/>
                  <a:gd name="connsiteX4" fmla="*/ 31750 w 42465"/>
                  <a:gd name="connsiteY4" fmla="*/ 35426 h 44951"/>
                  <a:gd name="connsiteX5" fmla="*/ 0 w 42465"/>
                  <a:gd name="connsiteY5" fmla="*/ 44951 h 4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5" h="44951">
                    <a:moveTo>
                      <a:pt x="0" y="44951"/>
                    </a:moveTo>
                    <a:cubicBezTo>
                      <a:pt x="6350" y="32251"/>
                      <a:pt x="12700" y="25901"/>
                      <a:pt x="15875" y="16376"/>
                    </a:cubicBezTo>
                    <a:cubicBezTo>
                      <a:pt x="19050" y="10026"/>
                      <a:pt x="19050" y="-2674"/>
                      <a:pt x="31750" y="501"/>
                    </a:cubicBezTo>
                    <a:cubicBezTo>
                      <a:pt x="34925" y="501"/>
                      <a:pt x="41275" y="10026"/>
                      <a:pt x="41275" y="16376"/>
                    </a:cubicBezTo>
                    <a:cubicBezTo>
                      <a:pt x="44450" y="25901"/>
                      <a:pt x="41275" y="32251"/>
                      <a:pt x="31750" y="35426"/>
                    </a:cubicBezTo>
                    <a:cubicBezTo>
                      <a:pt x="22225" y="38601"/>
                      <a:pt x="12700" y="41776"/>
                      <a:pt x="0" y="4495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0" name="任意多边形: 形状 39">
                <a:extLst>
                  <a:ext uri="{FF2B5EF4-FFF2-40B4-BE49-F238E27FC236}">
                    <a16:creationId xmlns:a16="http://schemas.microsoft.com/office/drawing/2014/main" id="{5DE02590-DC65-4FD5-9D8A-F17A3B7FE3BB}"/>
                  </a:ext>
                </a:extLst>
              </p:cNvPr>
              <p:cNvSpPr/>
              <p:nvPr/>
            </p:nvSpPr>
            <p:spPr>
              <a:xfrm>
                <a:off x="5758328" y="1378878"/>
                <a:ext cx="28743" cy="53449"/>
              </a:xfrm>
              <a:custGeom>
                <a:avLst/>
                <a:gdLst>
                  <a:gd name="connsiteX0" fmla="*/ 12347 w 30307"/>
                  <a:gd name="connsiteY0" fmla="*/ 56356 h 56356"/>
                  <a:gd name="connsiteX1" fmla="*/ 2822 w 30307"/>
                  <a:gd name="connsiteY1" fmla="*/ 18256 h 56356"/>
                  <a:gd name="connsiteX2" fmla="*/ 2822 w 30307"/>
                  <a:gd name="connsiteY2" fmla="*/ 2381 h 56356"/>
                  <a:gd name="connsiteX3" fmla="*/ 25047 w 30307"/>
                  <a:gd name="connsiteY3" fmla="*/ 2381 h 56356"/>
                  <a:gd name="connsiteX4" fmla="*/ 28222 w 30307"/>
                  <a:gd name="connsiteY4" fmla="*/ 18256 h 56356"/>
                  <a:gd name="connsiteX5" fmla="*/ 12347 w 30307"/>
                  <a:gd name="connsiteY5" fmla="*/ 56356 h 5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07" h="56356">
                    <a:moveTo>
                      <a:pt x="12347" y="56356"/>
                    </a:moveTo>
                    <a:cubicBezTo>
                      <a:pt x="9172" y="40481"/>
                      <a:pt x="5997" y="27781"/>
                      <a:pt x="2822" y="18256"/>
                    </a:cubicBezTo>
                    <a:cubicBezTo>
                      <a:pt x="2822" y="11906"/>
                      <a:pt x="-3528" y="5556"/>
                      <a:pt x="2822" y="2381"/>
                    </a:cubicBezTo>
                    <a:cubicBezTo>
                      <a:pt x="9172" y="-794"/>
                      <a:pt x="18697" y="-794"/>
                      <a:pt x="25047" y="2381"/>
                    </a:cubicBezTo>
                    <a:cubicBezTo>
                      <a:pt x="31397" y="5556"/>
                      <a:pt x="31397" y="11906"/>
                      <a:pt x="28222" y="18256"/>
                    </a:cubicBezTo>
                    <a:cubicBezTo>
                      <a:pt x="25047" y="27781"/>
                      <a:pt x="18697" y="40481"/>
                      <a:pt x="12347" y="5635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1" name="任意多边形: 形状 40">
                <a:extLst>
                  <a:ext uri="{FF2B5EF4-FFF2-40B4-BE49-F238E27FC236}">
                    <a16:creationId xmlns:a16="http://schemas.microsoft.com/office/drawing/2014/main" id="{D41F7DCA-FC88-4210-9DA3-B5253131280F}"/>
                  </a:ext>
                </a:extLst>
              </p:cNvPr>
              <p:cNvSpPr/>
              <p:nvPr/>
            </p:nvSpPr>
            <p:spPr>
              <a:xfrm>
                <a:off x="6074165" y="1124706"/>
                <a:ext cx="30111" cy="21125"/>
              </a:xfrm>
              <a:custGeom>
                <a:avLst/>
                <a:gdLst>
                  <a:gd name="connsiteX0" fmla="*/ 0 w 31749"/>
                  <a:gd name="connsiteY0" fmla="*/ 10033 h 22275"/>
                  <a:gd name="connsiteX1" fmla="*/ 15875 w 31749"/>
                  <a:gd name="connsiteY1" fmla="*/ 508 h 22275"/>
                  <a:gd name="connsiteX2" fmla="*/ 31750 w 31749"/>
                  <a:gd name="connsiteY2" fmla="*/ 6858 h 22275"/>
                  <a:gd name="connsiteX3" fmla="*/ 31750 w 31749"/>
                  <a:gd name="connsiteY3" fmla="*/ 19558 h 22275"/>
                  <a:gd name="connsiteX4" fmla="*/ 15875 w 31749"/>
                  <a:gd name="connsiteY4" fmla="*/ 16383 h 22275"/>
                  <a:gd name="connsiteX5" fmla="*/ 0 w 31749"/>
                  <a:gd name="connsiteY5" fmla="*/ 10033 h 2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9" h="22275">
                    <a:moveTo>
                      <a:pt x="0" y="10033"/>
                    </a:moveTo>
                    <a:cubicBezTo>
                      <a:pt x="3175" y="508"/>
                      <a:pt x="9525" y="508"/>
                      <a:pt x="15875" y="508"/>
                    </a:cubicBezTo>
                    <a:cubicBezTo>
                      <a:pt x="22225" y="508"/>
                      <a:pt x="28575" y="-2667"/>
                      <a:pt x="31750" y="6858"/>
                    </a:cubicBezTo>
                    <a:lnTo>
                      <a:pt x="31750" y="19558"/>
                    </a:lnTo>
                    <a:cubicBezTo>
                      <a:pt x="25400" y="25908"/>
                      <a:pt x="19050" y="19558"/>
                      <a:pt x="15875" y="16383"/>
                    </a:cubicBezTo>
                    <a:cubicBezTo>
                      <a:pt x="9525" y="16383"/>
                      <a:pt x="6350" y="13208"/>
                      <a:pt x="0" y="10033"/>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2" name="任意多边形: 形状 41">
                <a:extLst>
                  <a:ext uri="{FF2B5EF4-FFF2-40B4-BE49-F238E27FC236}">
                    <a16:creationId xmlns:a16="http://schemas.microsoft.com/office/drawing/2014/main" id="{01B7AF25-E9AC-4EDA-89EE-03F95C586222}"/>
                  </a:ext>
                </a:extLst>
              </p:cNvPr>
              <p:cNvSpPr/>
              <p:nvPr/>
            </p:nvSpPr>
            <p:spPr>
              <a:xfrm>
                <a:off x="5853129" y="1203478"/>
                <a:ext cx="944700" cy="667515"/>
              </a:xfrm>
              <a:custGeom>
                <a:avLst/>
                <a:gdLst>
                  <a:gd name="connsiteX0" fmla="*/ 262064 w 944700"/>
                  <a:gd name="connsiteY0" fmla="*/ 275145 h 667515"/>
                  <a:gd name="connsiteX1" fmla="*/ 239103 w 944700"/>
                  <a:gd name="connsiteY1" fmla="*/ 310149 h 667515"/>
                  <a:gd name="connsiteX2" fmla="*/ 272226 w 944700"/>
                  <a:gd name="connsiteY2" fmla="*/ 358327 h 667515"/>
                  <a:gd name="connsiteX3" fmla="*/ 305349 w 944700"/>
                  <a:gd name="connsiteY3" fmla="*/ 340261 h 667515"/>
                  <a:gd name="connsiteX4" fmla="*/ 296316 w 944700"/>
                  <a:gd name="connsiteY4" fmla="*/ 301116 h 667515"/>
                  <a:gd name="connsiteX5" fmla="*/ 262064 w 944700"/>
                  <a:gd name="connsiteY5" fmla="*/ 275145 h 667515"/>
                  <a:gd name="connsiteX6" fmla="*/ 684755 w 944700"/>
                  <a:gd name="connsiteY6" fmla="*/ 264979 h 667515"/>
                  <a:gd name="connsiteX7" fmla="*/ 636577 w 944700"/>
                  <a:gd name="connsiteY7" fmla="*/ 319180 h 667515"/>
                  <a:gd name="connsiteX8" fmla="*/ 672711 w 944700"/>
                  <a:gd name="connsiteY8" fmla="*/ 403492 h 667515"/>
                  <a:gd name="connsiteX9" fmla="*/ 729923 w 944700"/>
                  <a:gd name="connsiteY9" fmla="*/ 406503 h 667515"/>
                  <a:gd name="connsiteX10" fmla="*/ 741968 w 944700"/>
                  <a:gd name="connsiteY10" fmla="*/ 385425 h 667515"/>
                  <a:gd name="connsiteX11" fmla="*/ 684755 w 944700"/>
                  <a:gd name="connsiteY11" fmla="*/ 264979 h 667515"/>
                  <a:gd name="connsiteX12" fmla="*/ 473974 w 944700"/>
                  <a:gd name="connsiteY12" fmla="*/ 126469 h 667515"/>
                  <a:gd name="connsiteX13" fmla="*/ 362560 w 944700"/>
                  <a:gd name="connsiteY13" fmla="*/ 358329 h 667515"/>
                  <a:gd name="connsiteX14" fmla="*/ 413750 w 944700"/>
                  <a:gd name="connsiteY14" fmla="*/ 361340 h 667515"/>
                  <a:gd name="connsiteX15" fmla="*/ 452895 w 944700"/>
                  <a:gd name="connsiteY15" fmla="*/ 328217 h 667515"/>
                  <a:gd name="connsiteX16" fmla="*/ 452895 w 944700"/>
                  <a:gd name="connsiteY16" fmla="*/ 316173 h 667515"/>
                  <a:gd name="connsiteX17" fmla="*/ 470963 w 944700"/>
                  <a:gd name="connsiteY17" fmla="*/ 280039 h 667515"/>
                  <a:gd name="connsiteX18" fmla="*/ 492041 w 944700"/>
                  <a:gd name="connsiteY18" fmla="*/ 313162 h 667515"/>
                  <a:gd name="connsiteX19" fmla="*/ 540220 w 944700"/>
                  <a:gd name="connsiteY19" fmla="*/ 364351 h 667515"/>
                  <a:gd name="connsiteX20" fmla="*/ 510108 w 944700"/>
                  <a:gd name="connsiteY20" fmla="*/ 409519 h 667515"/>
                  <a:gd name="connsiteX21" fmla="*/ 603454 w 944700"/>
                  <a:gd name="connsiteY21" fmla="*/ 409519 h 667515"/>
                  <a:gd name="connsiteX22" fmla="*/ 473974 w 944700"/>
                  <a:gd name="connsiteY22" fmla="*/ 126469 h 667515"/>
                  <a:gd name="connsiteX23" fmla="*/ 476984 w 944700"/>
                  <a:gd name="connsiteY23" fmla="*/ 0 h 667515"/>
                  <a:gd name="connsiteX24" fmla="*/ 606463 w 944700"/>
                  <a:gd name="connsiteY24" fmla="*/ 258960 h 667515"/>
                  <a:gd name="connsiteX25" fmla="*/ 702820 w 944700"/>
                  <a:gd name="connsiteY25" fmla="*/ 165614 h 667515"/>
                  <a:gd name="connsiteX26" fmla="*/ 757021 w 944700"/>
                  <a:gd name="connsiteY26" fmla="*/ 271005 h 667515"/>
                  <a:gd name="connsiteX27" fmla="*/ 787133 w 944700"/>
                  <a:gd name="connsiteY27" fmla="*/ 334239 h 667515"/>
                  <a:gd name="connsiteX28" fmla="*/ 898546 w 944700"/>
                  <a:gd name="connsiteY28" fmla="*/ 406507 h 667515"/>
                  <a:gd name="connsiteX29" fmla="*/ 919624 w 944700"/>
                  <a:gd name="connsiteY29" fmla="*/ 427585 h 667515"/>
                  <a:gd name="connsiteX30" fmla="*/ 901557 w 944700"/>
                  <a:gd name="connsiteY30" fmla="*/ 472753 h 667515"/>
                  <a:gd name="connsiteX31" fmla="*/ 865423 w 944700"/>
                  <a:gd name="connsiteY31" fmla="*/ 472753 h 667515"/>
                  <a:gd name="connsiteX32" fmla="*/ 862412 w 944700"/>
                  <a:gd name="connsiteY32" fmla="*/ 481786 h 667515"/>
                  <a:gd name="connsiteX33" fmla="*/ 862412 w 944700"/>
                  <a:gd name="connsiteY33" fmla="*/ 517920 h 667515"/>
                  <a:gd name="connsiteX34" fmla="*/ 796166 w 944700"/>
                  <a:gd name="connsiteY34" fmla="*/ 499853 h 667515"/>
                  <a:gd name="connsiteX35" fmla="*/ 757021 w 944700"/>
                  <a:gd name="connsiteY35" fmla="*/ 472753 h 667515"/>
                  <a:gd name="connsiteX36" fmla="*/ 708843 w 944700"/>
                  <a:gd name="connsiteY36" fmla="*/ 472753 h 667515"/>
                  <a:gd name="connsiteX37" fmla="*/ 720887 w 944700"/>
                  <a:gd name="connsiteY37" fmla="*/ 517920 h 667515"/>
                  <a:gd name="connsiteX38" fmla="*/ 684753 w 944700"/>
                  <a:gd name="connsiteY38" fmla="*/ 520932 h 667515"/>
                  <a:gd name="connsiteX39" fmla="*/ 645608 w 944700"/>
                  <a:gd name="connsiteY39" fmla="*/ 496842 h 667515"/>
                  <a:gd name="connsiteX40" fmla="*/ 609475 w 944700"/>
                  <a:gd name="connsiteY40" fmla="*/ 472753 h 667515"/>
                  <a:gd name="connsiteX41" fmla="*/ 537207 w 944700"/>
                  <a:gd name="connsiteY41" fmla="*/ 472753 h 667515"/>
                  <a:gd name="connsiteX42" fmla="*/ 516129 w 944700"/>
                  <a:gd name="connsiteY42" fmla="*/ 493831 h 667515"/>
                  <a:gd name="connsiteX43" fmla="*/ 531184 w 944700"/>
                  <a:gd name="connsiteY43" fmla="*/ 605244 h 667515"/>
                  <a:gd name="connsiteX44" fmla="*/ 555274 w 944700"/>
                  <a:gd name="connsiteY44" fmla="*/ 620300 h 667515"/>
                  <a:gd name="connsiteX45" fmla="*/ 687765 w 944700"/>
                  <a:gd name="connsiteY45" fmla="*/ 620300 h 667515"/>
                  <a:gd name="connsiteX46" fmla="*/ 781110 w 944700"/>
                  <a:gd name="connsiteY46" fmla="*/ 596211 h 667515"/>
                  <a:gd name="connsiteX47" fmla="*/ 808211 w 944700"/>
                  <a:gd name="connsiteY47" fmla="*/ 590188 h 667515"/>
                  <a:gd name="connsiteX48" fmla="*/ 928657 w 944700"/>
                  <a:gd name="connsiteY48" fmla="*/ 593200 h 667515"/>
                  <a:gd name="connsiteX49" fmla="*/ 907579 w 944700"/>
                  <a:gd name="connsiteY49" fmla="*/ 653423 h 667515"/>
                  <a:gd name="connsiteX50" fmla="*/ 817244 w 944700"/>
                  <a:gd name="connsiteY50" fmla="*/ 647401 h 667515"/>
                  <a:gd name="connsiteX51" fmla="*/ 775088 w 944700"/>
                  <a:gd name="connsiteY51" fmla="*/ 647401 h 667515"/>
                  <a:gd name="connsiteX52" fmla="*/ 630553 w 944700"/>
                  <a:gd name="connsiteY52" fmla="*/ 647401 h 667515"/>
                  <a:gd name="connsiteX53" fmla="*/ 603452 w 944700"/>
                  <a:gd name="connsiteY53" fmla="*/ 647401 h 667515"/>
                  <a:gd name="connsiteX54" fmla="*/ 483006 w 944700"/>
                  <a:gd name="connsiteY54" fmla="*/ 650412 h 667515"/>
                  <a:gd name="connsiteX55" fmla="*/ 461928 w 944700"/>
                  <a:gd name="connsiteY55" fmla="*/ 650412 h 667515"/>
                  <a:gd name="connsiteX56" fmla="*/ 350515 w 944700"/>
                  <a:gd name="connsiteY56" fmla="*/ 650412 h 667515"/>
                  <a:gd name="connsiteX57" fmla="*/ 308359 w 944700"/>
                  <a:gd name="connsiteY57" fmla="*/ 650412 h 667515"/>
                  <a:gd name="connsiteX58" fmla="*/ 169846 w 944700"/>
                  <a:gd name="connsiteY58" fmla="*/ 647401 h 667515"/>
                  <a:gd name="connsiteX59" fmla="*/ 127689 w 944700"/>
                  <a:gd name="connsiteY59" fmla="*/ 644389 h 667515"/>
                  <a:gd name="connsiteX60" fmla="*/ 34344 w 944700"/>
                  <a:gd name="connsiteY60" fmla="*/ 650412 h 667515"/>
                  <a:gd name="connsiteX61" fmla="*/ 16277 w 944700"/>
                  <a:gd name="connsiteY61" fmla="*/ 593200 h 667515"/>
                  <a:gd name="connsiteX62" fmla="*/ 139734 w 944700"/>
                  <a:gd name="connsiteY62" fmla="*/ 587177 h 667515"/>
                  <a:gd name="connsiteX63" fmla="*/ 160812 w 944700"/>
                  <a:gd name="connsiteY63" fmla="*/ 593200 h 667515"/>
                  <a:gd name="connsiteX64" fmla="*/ 314381 w 944700"/>
                  <a:gd name="connsiteY64" fmla="*/ 596211 h 667515"/>
                  <a:gd name="connsiteX65" fmla="*/ 341482 w 944700"/>
                  <a:gd name="connsiteY65" fmla="*/ 596211 h 667515"/>
                  <a:gd name="connsiteX66" fmla="*/ 353526 w 944700"/>
                  <a:gd name="connsiteY66" fmla="*/ 602233 h 667515"/>
                  <a:gd name="connsiteX67" fmla="*/ 419772 w 944700"/>
                  <a:gd name="connsiteY67" fmla="*/ 569110 h 667515"/>
                  <a:gd name="connsiteX68" fmla="*/ 428805 w 944700"/>
                  <a:gd name="connsiteY68" fmla="*/ 499853 h 667515"/>
                  <a:gd name="connsiteX69" fmla="*/ 407727 w 944700"/>
                  <a:gd name="connsiteY69" fmla="*/ 463719 h 667515"/>
                  <a:gd name="connsiteX70" fmla="*/ 437839 w 944700"/>
                  <a:gd name="connsiteY70" fmla="*/ 418552 h 667515"/>
                  <a:gd name="connsiteX71" fmla="*/ 347504 w 944700"/>
                  <a:gd name="connsiteY71" fmla="*/ 418552 h 667515"/>
                  <a:gd name="connsiteX72" fmla="*/ 332448 w 944700"/>
                  <a:gd name="connsiteY72" fmla="*/ 430597 h 667515"/>
                  <a:gd name="connsiteX73" fmla="*/ 320403 w 944700"/>
                  <a:gd name="connsiteY73" fmla="*/ 454686 h 667515"/>
                  <a:gd name="connsiteX74" fmla="*/ 233080 w 944700"/>
                  <a:gd name="connsiteY74" fmla="*/ 499853 h 667515"/>
                  <a:gd name="connsiteX75" fmla="*/ 263191 w 944700"/>
                  <a:gd name="connsiteY75" fmla="*/ 418552 h 667515"/>
                  <a:gd name="connsiteX76" fmla="*/ 205980 w 944700"/>
                  <a:gd name="connsiteY76" fmla="*/ 418552 h 667515"/>
                  <a:gd name="connsiteX77" fmla="*/ 175868 w 944700"/>
                  <a:gd name="connsiteY77" fmla="*/ 439630 h 667515"/>
                  <a:gd name="connsiteX78" fmla="*/ 169846 w 944700"/>
                  <a:gd name="connsiteY78" fmla="*/ 454686 h 667515"/>
                  <a:gd name="connsiteX79" fmla="*/ 82522 w 944700"/>
                  <a:gd name="connsiteY79" fmla="*/ 502865 h 667515"/>
                  <a:gd name="connsiteX80" fmla="*/ 112634 w 944700"/>
                  <a:gd name="connsiteY80" fmla="*/ 421563 h 667515"/>
                  <a:gd name="connsiteX81" fmla="*/ 52411 w 944700"/>
                  <a:gd name="connsiteY81" fmla="*/ 421563 h 667515"/>
                  <a:gd name="connsiteX82" fmla="*/ 31332 w 944700"/>
                  <a:gd name="connsiteY82" fmla="*/ 400485 h 667515"/>
                  <a:gd name="connsiteX83" fmla="*/ 76500 w 944700"/>
                  <a:gd name="connsiteY83" fmla="*/ 355318 h 667515"/>
                  <a:gd name="connsiteX84" fmla="*/ 187913 w 944700"/>
                  <a:gd name="connsiteY84" fmla="*/ 289072 h 667515"/>
                  <a:gd name="connsiteX85" fmla="*/ 236091 w 944700"/>
                  <a:gd name="connsiteY85" fmla="*/ 186692 h 667515"/>
                  <a:gd name="connsiteX86" fmla="*/ 266203 w 944700"/>
                  <a:gd name="connsiteY86" fmla="*/ 183681 h 667515"/>
                  <a:gd name="connsiteX87" fmla="*/ 320403 w 944700"/>
                  <a:gd name="connsiteY87" fmla="*/ 240893 h 667515"/>
                  <a:gd name="connsiteX88" fmla="*/ 359549 w 944700"/>
                  <a:gd name="connsiteY88" fmla="*/ 234871 h 667515"/>
                  <a:gd name="connsiteX89" fmla="*/ 464939 w 944700"/>
                  <a:gd name="connsiteY89" fmla="*/ 24089 h 66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44700" h="667515">
                    <a:moveTo>
                      <a:pt x="262064" y="275145"/>
                    </a:moveTo>
                    <a:cubicBezTo>
                      <a:pt x="254912" y="276274"/>
                      <a:pt x="249643" y="287566"/>
                      <a:pt x="239103" y="310149"/>
                    </a:cubicBezTo>
                    <a:cubicBezTo>
                      <a:pt x="218025" y="355316"/>
                      <a:pt x="218025" y="355316"/>
                      <a:pt x="272226" y="358327"/>
                    </a:cubicBezTo>
                    <a:cubicBezTo>
                      <a:pt x="284271" y="361339"/>
                      <a:pt x="296316" y="358327"/>
                      <a:pt x="305349" y="340261"/>
                    </a:cubicBezTo>
                    <a:cubicBezTo>
                      <a:pt x="311371" y="322194"/>
                      <a:pt x="308360" y="313160"/>
                      <a:pt x="296316" y="301116"/>
                    </a:cubicBezTo>
                    <a:cubicBezTo>
                      <a:pt x="278249" y="283049"/>
                      <a:pt x="269215" y="274015"/>
                      <a:pt x="262064" y="275145"/>
                    </a:cubicBezTo>
                    <a:close/>
                    <a:moveTo>
                      <a:pt x="684755" y="264979"/>
                    </a:moveTo>
                    <a:cubicBezTo>
                      <a:pt x="663677" y="286057"/>
                      <a:pt x="633566" y="298102"/>
                      <a:pt x="636577" y="319180"/>
                    </a:cubicBezTo>
                    <a:cubicBezTo>
                      <a:pt x="639588" y="349291"/>
                      <a:pt x="654644" y="379403"/>
                      <a:pt x="672711" y="403492"/>
                    </a:cubicBezTo>
                    <a:cubicBezTo>
                      <a:pt x="684755" y="421559"/>
                      <a:pt x="708845" y="406503"/>
                      <a:pt x="729923" y="406503"/>
                    </a:cubicBezTo>
                    <a:cubicBezTo>
                      <a:pt x="747990" y="406503"/>
                      <a:pt x="751001" y="400481"/>
                      <a:pt x="741968" y="385425"/>
                    </a:cubicBezTo>
                    <a:cubicBezTo>
                      <a:pt x="723901" y="349291"/>
                      <a:pt x="705834" y="307135"/>
                      <a:pt x="684755" y="264979"/>
                    </a:cubicBezTo>
                    <a:close/>
                    <a:moveTo>
                      <a:pt x="473974" y="126469"/>
                    </a:moveTo>
                    <a:cubicBezTo>
                      <a:pt x="434828" y="207771"/>
                      <a:pt x="398694" y="280039"/>
                      <a:pt x="362560" y="358329"/>
                    </a:cubicBezTo>
                    <a:cubicBezTo>
                      <a:pt x="383638" y="358329"/>
                      <a:pt x="398694" y="358329"/>
                      <a:pt x="413750" y="361340"/>
                    </a:cubicBezTo>
                    <a:cubicBezTo>
                      <a:pt x="443862" y="367363"/>
                      <a:pt x="452895" y="355318"/>
                      <a:pt x="452895" y="328217"/>
                    </a:cubicBezTo>
                    <a:cubicBezTo>
                      <a:pt x="452895" y="325206"/>
                      <a:pt x="449884" y="319184"/>
                      <a:pt x="452895" y="316173"/>
                    </a:cubicBezTo>
                    <a:cubicBezTo>
                      <a:pt x="455907" y="301117"/>
                      <a:pt x="446873" y="280039"/>
                      <a:pt x="470963" y="280039"/>
                    </a:cubicBezTo>
                    <a:cubicBezTo>
                      <a:pt x="498063" y="280039"/>
                      <a:pt x="489030" y="301117"/>
                      <a:pt x="492041" y="313162"/>
                    </a:cubicBezTo>
                    <a:cubicBezTo>
                      <a:pt x="495052" y="340262"/>
                      <a:pt x="495052" y="370374"/>
                      <a:pt x="540220" y="364351"/>
                    </a:cubicBezTo>
                    <a:cubicBezTo>
                      <a:pt x="528175" y="382418"/>
                      <a:pt x="519141" y="394463"/>
                      <a:pt x="510108" y="409519"/>
                    </a:cubicBezTo>
                    <a:lnTo>
                      <a:pt x="603454" y="409519"/>
                    </a:lnTo>
                    <a:cubicBezTo>
                      <a:pt x="558287" y="316173"/>
                      <a:pt x="519141" y="225838"/>
                      <a:pt x="473974" y="126469"/>
                    </a:cubicBezTo>
                    <a:close/>
                    <a:moveTo>
                      <a:pt x="476984" y="0"/>
                    </a:moveTo>
                    <a:lnTo>
                      <a:pt x="606463" y="258960"/>
                    </a:lnTo>
                    <a:cubicBezTo>
                      <a:pt x="639586" y="228849"/>
                      <a:pt x="669698" y="198737"/>
                      <a:pt x="702820" y="165614"/>
                    </a:cubicBezTo>
                    <a:cubicBezTo>
                      <a:pt x="720887" y="201748"/>
                      <a:pt x="738954" y="237882"/>
                      <a:pt x="757021" y="271005"/>
                    </a:cubicBezTo>
                    <a:cubicBezTo>
                      <a:pt x="766055" y="292083"/>
                      <a:pt x="781110" y="310150"/>
                      <a:pt x="787133" y="334239"/>
                    </a:cubicBezTo>
                    <a:cubicBezTo>
                      <a:pt x="805200" y="391451"/>
                      <a:pt x="838322" y="421563"/>
                      <a:pt x="898546" y="406507"/>
                    </a:cubicBezTo>
                    <a:cubicBezTo>
                      <a:pt x="916613" y="403496"/>
                      <a:pt x="925646" y="412530"/>
                      <a:pt x="919624" y="427585"/>
                    </a:cubicBezTo>
                    <a:cubicBezTo>
                      <a:pt x="913601" y="442641"/>
                      <a:pt x="934679" y="469742"/>
                      <a:pt x="901557" y="472753"/>
                    </a:cubicBezTo>
                    <a:lnTo>
                      <a:pt x="865423" y="472753"/>
                    </a:lnTo>
                    <a:cubicBezTo>
                      <a:pt x="865423" y="475764"/>
                      <a:pt x="865423" y="478775"/>
                      <a:pt x="862412" y="481786"/>
                    </a:cubicBezTo>
                    <a:cubicBezTo>
                      <a:pt x="859401" y="493831"/>
                      <a:pt x="886501" y="511898"/>
                      <a:pt x="862412" y="517920"/>
                    </a:cubicBezTo>
                    <a:cubicBezTo>
                      <a:pt x="841334" y="520932"/>
                      <a:pt x="808211" y="538999"/>
                      <a:pt x="796166" y="499853"/>
                    </a:cubicBezTo>
                    <a:cubicBezTo>
                      <a:pt x="790144" y="478775"/>
                      <a:pt x="778099" y="469742"/>
                      <a:pt x="757021" y="472753"/>
                    </a:cubicBezTo>
                    <a:cubicBezTo>
                      <a:pt x="741965" y="475764"/>
                      <a:pt x="726910" y="472753"/>
                      <a:pt x="708843" y="472753"/>
                    </a:cubicBezTo>
                    <a:cubicBezTo>
                      <a:pt x="705832" y="490820"/>
                      <a:pt x="720887" y="499853"/>
                      <a:pt x="720887" y="517920"/>
                    </a:cubicBezTo>
                    <a:cubicBezTo>
                      <a:pt x="708843" y="523943"/>
                      <a:pt x="696798" y="517920"/>
                      <a:pt x="684753" y="520932"/>
                    </a:cubicBezTo>
                    <a:cubicBezTo>
                      <a:pt x="663675" y="523943"/>
                      <a:pt x="651631" y="517920"/>
                      <a:pt x="645608" y="496842"/>
                    </a:cubicBezTo>
                    <a:cubicBezTo>
                      <a:pt x="639586" y="478775"/>
                      <a:pt x="627541" y="472753"/>
                      <a:pt x="609475" y="472753"/>
                    </a:cubicBezTo>
                    <a:cubicBezTo>
                      <a:pt x="585385" y="475764"/>
                      <a:pt x="561296" y="475764"/>
                      <a:pt x="537207" y="472753"/>
                    </a:cubicBezTo>
                    <a:cubicBezTo>
                      <a:pt x="522151" y="472753"/>
                      <a:pt x="513118" y="475764"/>
                      <a:pt x="516129" y="493831"/>
                    </a:cubicBezTo>
                    <a:cubicBezTo>
                      <a:pt x="522151" y="529965"/>
                      <a:pt x="528173" y="566099"/>
                      <a:pt x="531184" y="605244"/>
                    </a:cubicBezTo>
                    <a:cubicBezTo>
                      <a:pt x="534196" y="620300"/>
                      <a:pt x="540218" y="629334"/>
                      <a:pt x="555274" y="620300"/>
                    </a:cubicBezTo>
                    <a:cubicBezTo>
                      <a:pt x="600441" y="593200"/>
                      <a:pt x="642597" y="596211"/>
                      <a:pt x="687765" y="620300"/>
                    </a:cubicBezTo>
                    <a:cubicBezTo>
                      <a:pt x="717876" y="635356"/>
                      <a:pt x="754010" y="617289"/>
                      <a:pt x="781110" y="596211"/>
                    </a:cubicBezTo>
                    <a:cubicBezTo>
                      <a:pt x="790144" y="590188"/>
                      <a:pt x="796166" y="584166"/>
                      <a:pt x="808211" y="590188"/>
                    </a:cubicBezTo>
                    <a:cubicBezTo>
                      <a:pt x="862412" y="620300"/>
                      <a:pt x="874456" y="620300"/>
                      <a:pt x="928657" y="593200"/>
                    </a:cubicBezTo>
                    <a:cubicBezTo>
                      <a:pt x="952746" y="635356"/>
                      <a:pt x="952746" y="638367"/>
                      <a:pt x="907579" y="653423"/>
                    </a:cubicBezTo>
                    <a:cubicBezTo>
                      <a:pt x="877467" y="662456"/>
                      <a:pt x="847356" y="662456"/>
                      <a:pt x="817244" y="647401"/>
                    </a:cubicBezTo>
                    <a:cubicBezTo>
                      <a:pt x="802189" y="641378"/>
                      <a:pt x="790144" y="641378"/>
                      <a:pt x="775088" y="647401"/>
                    </a:cubicBezTo>
                    <a:cubicBezTo>
                      <a:pt x="726910" y="671490"/>
                      <a:pt x="678731" y="674501"/>
                      <a:pt x="630553" y="647401"/>
                    </a:cubicBezTo>
                    <a:cubicBezTo>
                      <a:pt x="621519" y="641378"/>
                      <a:pt x="612486" y="644389"/>
                      <a:pt x="603452" y="647401"/>
                    </a:cubicBezTo>
                    <a:cubicBezTo>
                      <a:pt x="564307" y="668479"/>
                      <a:pt x="522151" y="677512"/>
                      <a:pt x="483006" y="650412"/>
                    </a:cubicBezTo>
                    <a:cubicBezTo>
                      <a:pt x="473972" y="644389"/>
                      <a:pt x="470961" y="647401"/>
                      <a:pt x="461928" y="650412"/>
                    </a:cubicBezTo>
                    <a:cubicBezTo>
                      <a:pt x="425794" y="677512"/>
                      <a:pt x="386649" y="668479"/>
                      <a:pt x="350515" y="650412"/>
                    </a:cubicBezTo>
                    <a:cubicBezTo>
                      <a:pt x="335459" y="641378"/>
                      <a:pt x="323415" y="641378"/>
                      <a:pt x="308359" y="650412"/>
                    </a:cubicBezTo>
                    <a:cubicBezTo>
                      <a:pt x="263191" y="671490"/>
                      <a:pt x="215013" y="668479"/>
                      <a:pt x="169846" y="647401"/>
                    </a:cubicBezTo>
                    <a:cubicBezTo>
                      <a:pt x="154790" y="641378"/>
                      <a:pt x="142745" y="638367"/>
                      <a:pt x="127689" y="644389"/>
                    </a:cubicBezTo>
                    <a:cubicBezTo>
                      <a:pt x="97578" y="659445"/>
                      <a:pt x="67466" y="659445"/>
                      <a:pt x="34344" y="650412"/>
                    </a:cubicBezTo>
                    <a:cubicBezTo>
                      <a:pt x="-7813" y="638367"/>
                      <a:pt x="-7813" y="635356"/>
                      <a:pt x="16277" y="593200"/>
                    </a:cubicBezTo>
                    <a:cubicBezTo>
                      <a:pt x="58433" y="620300"/>
                      <a:pt x="100589" y="623311"/>
                      <a:pt x="139734" y="587177"/>
                    </a:cubicBezTo>
                    <a:cubicBezTo>
                      <a:pt x="148768" y="578144"/>
                      <a:pt x="154790" y="587177"/>
                      <a:pt x="160812" y="593200"/>
                    </a:cubicBezTo>
                    <a:cubicBezTo>
                      <a:pt x="212002" y="632345"/>
                      <a:pt x="263191" y="632345"/>
                      <a:pt x="314381" y="596211"/>
                    </a:cubicBezTo>
                    <a:cubicBezTo>
                      <a:pt x="323415" y="587177"/>
                      <a:pt x="332448" y="587177"/>
                      <a:pt x="341482" y="596211"/>
                    </a:cubicBezTo>
                    <a:cubicBezTo>
                      <a:pt x="344493" y="599222"/>
                      <a:pt x="347504" y="602233"/>
                      <a:pt x="353526" y="602233"/>
                    </a:cubicBezTo>
                    <a:cubicBezTo>
                      <a:pt x="404716" y="632345"/>
                      <a:pt x="413749" y="629334"/>
                      <a:pt x="419772" y="569110"/>
                    </a:cubicBezTo>
                    <a:cubicBezTo>
                      <a:pt x="422783" y="545021"/>
                      <a:pt x="425794" y="523943"/>
                      <a:pt x="428805" y="499853"/>
                    </a:cubicBezTo>
                    <a:cubicBezTo>
                      <a:pt x="431816" y="481786"/>
                      <a:pt x="431816" y="466731"/>
                      <a:pt x="407727" y="463719"/>
                    </a:cubicBezTo>
                    <a:cubicBezTo>
                      <a:pt x="416760" y="448664"/>
                      <a:pt x="425794" y="436619"/>
                      <a:pt x="437839" y="418552"/>
                    </a:cubicBezTo>
                    <a:lnTo>
                      <a:pt x="347504" y="418552"/>
                    </a:lnTo>
                    <a:cubicBezTo>
                      <a:pt x="338470" y="418552"/>
                      <a:pt x="335459" y="424574"/>
                      <a:pt x="332448" y="430597"/>
                    </a:cubicBezTo>
                    <a:cubicBezTo>
                      <a:pt x="329437" y="439630"/>
                      <a:pt x="326426" y="445652"/>
                      <a:pt x="320403" y="454686"/>
                    </a:cubicBezTo>
                    <a:cubicBezTo>
                      <a:pt x="296314" y="508887"/>
                      <a:pt x="296314" y="508887"/>
                      <a:pt x="233080" y="499853"/>
                    </a:cubicBezTo>
                    <a:cubicBezTo>
                      <a:pt x="236091" y="472753"/>
                      <a:pt x="254158" y="448664"/>
                      <a:pt x="263191" y="418552"/>
                    </a:cubicBezTo>
                    <a:lnTo>
                      <a:pt x="205980" y="418552"/>
                    </a:lnTo>
                    <a:cubicBezTo>
                      <a:pt x="190924" y="418552"/>
                      <a:pt x="181890" y="424574"/>
                      <a:pt x="175868" y="439630"/>
                    </a:cubicBezTo>
                    <a:cubicBezTo>
                      <a:pt x="172857" y="445652"/>
                      <a:pt x="172857" y="448664"/>
                      <a:pt x="169846" y="454686"/>
                    </a:cubicBezTo>
                    <a:cubicBezTo>
                      <a:pt x="145756" y="505876"/>
                      <a:pt x="145756" y="505876"/>
                      <a:pt x="82522" y="502865"/>
                    </a:cubicBezTo>
                    <a:cubicBezTo>
                      <a:pt x="85533" y="475764"/>
                      <a:pt x="106611" y="451675"/>
                      <a:pt x="112634" y="421563"/>
                    </a:cubicBezTo>
                    <a:lnTo>
                      <a:pt x="52411" y="421563"/>
                    </a:lnTo>
                    <a:cubicBezTo>
                      <a:pt x="34344" y="421563"/>
                      <a:pt x="31332" y="418552"/>
                      <a:pt x="31332" y="400485"/>
                    </a:cubicBezTo>
                    <a:cubicBezTo>
                      <a:pt x="31332" y="352306"/>
                      <a:pt x="31332" y="349295"/>
                      <a:pt x="76500" y="355318"/>
                    </a:cubicBezTo>
                    <a:cubicBezTo>
                      <a:pt x="133712" y="361340"/>
                      <a:pt x="169846" y="346284"/>
                      <a:pt x="187913" y="289072"/>
                    </a:cubicBezTo>
                    <a:cubicBezTo>
                      <a:pt x="199957" y="252938"/>
                      <a:pt x="221035" y="219815"/>
                      <a:pt x="236091" y="186692"/>
                    </a:cubicBezTo>
                    <a:cubicBezTo>
                      <a:pt x="245125" y="168625"/>
                      <a:pt x="251147" y="168625"/>
                      <a:pt x="266203" y="183681"/>
                    </a:cubicBezTo>
                    <a:cubicBezTo>
                      <a:pt x="284270" y="204759"/>
                      <a:pt x="302337" y="219815"/>
                      <a:pt x="320403" y="240893"/>
                    </a:cubicBezTo>
                    <a:cubicBezTo>
                      <a:pt x="338470" y="264983"/>
                      <a:pt x="347504" y="255949"/>
                      <a:pt x="359549" y="234871"/>
                    </a:cubicBezTo>
                    <a:cubicBezTo>
                      <a:pt x="392671" y="162603"/>
                      <a:pt x="428805" y="93346"/>
                      <a:pt x="464939" y="24089"/>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3" name="任意多边形: 形状 42">
                <a:extLst>
                  <a:ext uri="{FF2B5EF4-FFF2-40B4-BE49-F238E27FC236}">
                    <a16:creationId xmlns:a16="http://schemas.microsoft.com/office/drawing/2014/main" id="{BF87677F-D8DF-4E85-A7B5-B6FEE0A37ABB}"/>
                  </a:ext>
                </a:extLst>
              </p:cNvPr>
              <p:cNvSpPr/>
              <p:nvPr/>
            </p:nvSpPr>
            <p:spPr>
              <a:xfrm>
                <a:off x="6233756" y="2003428"/>
                <a:ext cx="66244" cy="113560"/>
              </a:xfrm>
              <a:custGeom>
                <a:avLst/>
                <a:gdLst>
                  <a:gd name="connsiteX0" fmla="*/ 11913 w 23826"/>
                  <a:gd name="connsiteY0" fmla="*/ 4698 h 40844"/>
                  <a:gd name="connsiteX1" fmla="*/ 6498 w 23826"/>
                  <a:gd name="connsiteY1" fmla="*/ 12279 h 40844"/>
                  <a:gd name="connsiteX2" fmla="*/ 12996 w 23826"/>
                  <a:gd name="connsiteY2" fmla="*/ 18777 h 40844"/>
                  <a:gd name="connsiteX3" fmla="*/ 18411 w 23826"/>
                  <a:gd name="connsiteY3" fmla="*/ 11196 h 40844"/>
                  <a:gd name="connsiteX4" fmla="*/ 11913 w 23826"/>
                  <a:gd name="connsiteY4" fmla="*/ 4698 h 40844"/>
                  <a:gd name="connsiteX5" fmla="*/ 8664 w 23826"/>
                  <a:gd name="connsiteY5" fmla="*/ 366 h 40844"/>
                  <a:gd name="connsiteX6" fmla="*/ 21660 w 23826"/>
                  <a:gd name="connsiteY6" fmla="*/ 6864 h 40844"/>
                  <a:gd name="connsiteX7" fmla="*/ 23826 w 23826"/>
                  <a:gd name="connsiteY7" fmla="*/ 18778 h 40844"/>
                  <a:gd name="connsiteX8" fmla="*/ 22743 w 23826"/>
                  <a:gd name="connsiteY8" fmla="*/ 31774 h 40844"/>
                  <a:gd name="connsiteX9" fmla="*/ 14079 w 23826"/>
                  <a:gd name="connsiteY9" fmla="*/ 40438 h 40844"/>
                  <a:gd name="connsiteX10" fmla="*/ 3249 w 23826"/>
                  <a:gd name="connsiteY10" fmla="*/ 37189 h 40844"/>
                  <a:gd name="connsiteX11" fmla="*/ 1083 w 23826"/>
                  <a:gd name="connsiteY11" fmla="*/ 31774 h 40844"/>
                  <a:gd name="connsiteX12" fmla="*/ 6498 w 23826"/>
                  <a:gd name="connsiteY12" fmla="*/ 31774 h 40844"/>
                  <a:gd name="connsiteX13" fmla="*/ 7581 w 23826"/>
                  <a:gd name="connsiteY13" fmla="*/ 32857 h 40844"/>
                  <a:gd name="connsiteX14" fmla="*/ 16245 w 23826"/>
                  <a:gd name="connsiteY14" fmla="*/ 31774 h 40844"/>
                  <a:gd name="connsiteX15" fmla="*/ 17328 w 23826"/>
                  <a:gd name="connsiteY15" fmla="*/ 26359 h 40844"/>
                  <a:gd name="connsiteX16" fmla="*/ 10830 w 23826"/>
                  <a:gd name="connsiteY16" fmla="*/ 25276 h 40844"/>
                  <a:gd name="connsiteX17" fmla="*/ 0 w 23826"/>
                  <a:gd name="connsiteY17" fmla="*/ 13362 h 40844"/>
                  <a:gd name="connsiteX18" fmla="*/ 8664 w 23826"/>
                  <a:gd name="connsiteY18" fmla="*/ 366 h 40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3826" h="40844">
                    <a:moveTo>
                      <a:pt x="11913" y="4698"/>
                    </a:moveTo>
                    <a:cubicBezTo>
                      <a:pt x="7581" y="4698"/>
                      <a:pt x="6498" y="7947"/>
                      <a:pt x="6498" y="12279"/>
                    </a:cubicBezTo>
                    <a:cubicBezTo>
                      <a:pt x="6498" y="17694"/>
                      <a:pt x="8664" y="18777"/>
                      <a:pt x="12996" y="18777"/>
                    </a:cubicBezTo>
                    <a:cubicBezTo>
                      <a:pt x="17328" y="17694"/>
                      <a:pt x="18411" y="15528"/>
                      <a:pt x="18411" y="11196"/>
                    </a:cubicBezTo>
                    <a:cubicBezTo>
                      <a:pt x="18411" y="6864"/>
                      <a:pt x="15162" y="4698"/>
                      <a:pt x="11913" y="4698"/>
                    </a:cubicBezTo>
                    <a:close/>
                    <a:moveTo>
                      <a:pt x="8664" y="366"/>
                    </a:moveTo>
                    <a:cubicBezTo>
                      <a:pt x="15162" y="-717"/>
                      <a:pt x="19494" y="366"/>
                      <a:pt x="21660" y="6864"/>
                    </a:cubicBezTo>
                    <a:cubicBezTo>
                      <a:pt x="23826" y="10113"/>
                      <a:pt x="23826" y="15528"/>
                      <a:pt x="23826" y="18778"/>
                    </a:cubicBezTo>
                    <a:cubicBezTo>
                      <a:pt x="23826" y="23110"/>
                      <a:pt x="23826" y="27442"/>
                      <a:pt x="22743" y="31774"/>
                    </a:cubicBezTo>
                    <a:cubicBezTo>
                      <a:pt x="21660" y="36106"/>
                      <a:pt x="18411" y="39355"/>
                      <a:pt x="14079" y="40438"/>
                    </a:cubicBezTo>
                    <a:cubicBezTo>
                      <a:pt x="9747" y="41521"/>
                      <a:pt x="6498" y="40438"/>
                      <a:pt x="3249" y="37189"/>
                    </a:cubicBezTo>
                    <a:cubicBezTo>
                      <a:pt x="2166" y="36106"/>
                      <a:pt x="0" y="33940"/>
                      <a:pt x="1083" y="31774"/>
                    </a:cubicBezTo>
                    <a:cubicBezTo>
                      <a:pt x="3249" y="28525"/>
                      <a:pt x="4332" y="30691"/>
                      <a:pt x="6498" y="31774"/>
                    </a:cubicBezTo>
                    <a:cubicBezTo>
                      <a:pt x="6498" y="31774"/>
                      <a:pt x="6498" y="32857"/>
                      <a:pt x="7581" y="32857"/>
                    </a:cubicBezTo>
                    <a:cubicBezTo>
                      <a:pt x="10830" y="33940"/>
                      <a:pt x="14079" y="35023"/>
                      <a:pt x="16245" y="31774"/>
                    </a:cubicBezTo>
                    <a:cubicBezTo>
                      <a:pt x="17328" y="30691"/>
                      <a:pt x="18411" y="27442"/>
                      <a:pt x="17328" y="26359"/>
                    </a:cubicBezTo>
                    <a:cubicBezTo>
                      <a:pt x="16245" y="23110"/>
                      <a:pt x="12996" y="25276"/>
                      <a:pt x="10830" y="25276"/>
                    </a:cubicBezTo>
                    <a:cubicBezTo>
                      <a:pt x="3249" y="25276"/>
                      <a:pt x="0" y="19861"/>
                      <a:pt x="0" y="13362"/>
                    </a:cubicBezTo>
                    <a:cubicBezTo>
                      <a:pt x="0" y="6864"/>
                      <a:pt x="2166" y="2532"/>
                      <a:pt x="8664" y="366"/>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4" name="任意多边形: 形状 43">
                <a:extLst>
                  <a:ext uri="{FF2B5EF4-FFF2-40B4-BE49-F238E27FC236}">
                    <a16:creationId xmlns:a16="http://schemas.microsoft.com/office/drawing/2014/main" id="{1083D4AA-719C-4D4A-A8AB-1D69B3CC046B}"/>
                  </a:ext>
                </a:extLst>
              </p:cNvPr>
              <p:cNvSpPr/>
              <p:nvPr/>
            </p:nvSpPr>
            <p:spPr>
              <a:xfrm>
                <a:off x="6345169" y="2001435"/>
                <a:ext cx="72269" cy="111697"/>
              </a:xfrm>
              <a:custGeom>
                <a:avLst/>
                <a:gdLst>
                  <a:gd name="connsiteX0" fmla="*/ 12996 w 25993"/>
                  <a:gd name="connsiteY0" fmla="*/ 6498 h 40174"/>
                  <a:gd name="connsiteX1" fmla="*/ 5415 w 25993"/>
                  <a:gd name="connsiteY1" fmla="*/ 19495 h 40174"/>
                  <a:gd name="connsiteX2" fmla="*/ 12996 w 25993"/>
                  <a:gd name="connsiteY2" fmla="*/ 33574 h 40174"/>
                  <a:gd name="connsiteX3" fmla="*/ 20577 w 25993"/>
                  <a:gd name="connsiteY3" fmla="*/ 19495 h 40174"/>
                  <a:gd name="connsiteX4" fmla="*/ 12996 w 25993"/>
                  <a:gd name="connsiteY4" fmla="*/ 6498 h 40174"/>
                  <a:gd name="connsiteX5" fmla="*/ 14080 w 25993"/>
                  <a:gd name="connsiteY5" fmla="*/ 0 h 40174"/>
                  <a:gd name="connsiteX6" fmla="*/ 25993 w 25993"/>
                  <a:gd name="connsiteY6" fmla="*/ 12996 h 40174"/>
                  <a:gd name="connsiteX7" fmla="*/ 25993 w 25993"/>
                  <a:gd name="connsiteY7" fmla="*/ 19495 h 40174"/>
                  <a:gd name="connsiteX8" fmla="*/ 14080 w 25993"/>
                  <a:gd name="connsiteY8" fmla="*/ 40072 h 40174"/>
                  <a:gd name="connsiteX9" fmla="*/ 0 w 25993"/>
                  <a:gd name="connsiteY9" fmla="*/ 22744 h 40174"/>
                  <a:gd name="connsiteX10" fmla="*/ 1083 w 25993"/>
                  <a:gd name="connsiteY10" fmla="*/ 12996 h 40174"/>
                  <a:gd name="connsiteX11" fmla="*/ 14080 w 25993"/>
                  <a:gd name="connsiteY11" fmla="*/ 0 h 4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93" h="40174">
                    <a:moveTo>
                      <a:pt x="12996" y="6498"/>
                    </a:moveTo>
                    <a:cubicBezTo>
                      <a:pt x="5415" y="6498"/>
                      <a:pt x="5415" y="14079"/>
                      <a:pt x="5415" y="19495"/>
                    </a:cubicBezTo>
                    <a:cubicBezTo>
                      <a:pt x="5415" y="24910"/>
                      <a:pt x="3249" y="33574"/>
                      <a:pt x="12996" y="33574"/>
                    </a:cubicBezTo>
                    <a:cubicBezTo>
                      <a:pt x="21660" y="32491"/>
                      <a:pt x="19494" y="24910"/>
                      <a:pt x="20577" y="19495"/>
                    </a:cubicBezTo>
                    <a:cubicBezTo>
                      <a:pt x="20577" y="14079"/>
                      <a:pt x="20577" y="6498"/>
                      <a:pt x="12996" y="6498"/>
                    </a:cubicBezTo>
                    <a:close/>
                    <a:moveTo>
                      <a:pt x="14080" y="0"/>
                    </a:moveTo>
                    <a:cubicBezTo>
                      <a:pt x="21661" y="0"/>
                      <a:pt x="24910" y="6498"/>
                      <a:pt x="25993" y="12996"/>
                    </a:cubicBezTo>
                    <a:lnTo>
                      <a:pt x="25993" y="19495"/>
                    </a:lnTo>
                    <a:cubicBezTo>
                      <a:pt x="25993" y="30325"/>
                      <a:pt x="24910" y="37906"/>
                      <a:pt x="14080" y="40072"/>
                    </a:cubicBezTo>
                    <a:cubicBezTo>
                      <a:pt x="5415" y="41155"/>
                      <a:pt x="0" y="33574"/>
                      <a:pt x="0" y="22744"/>
                    </a:cubicBezTo>
                    <a:cubicBezTo>
                      <a:pt x="0" y="19495"/>
                      <a:pt x="0" y="16246"/>
                      <a:pt x="1083" y="12996"/>
                    </a:cubicBezTo>
                    <a:cubicBezTo>
                      <a:pt x="2166" y="6498"/>
                      <a:pt x="5415" y="0"/>
                      <a:pt x="14080" y="0"/>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5" name="任意多边形: 形状 44">
                <a:extLst>
                  <a:ext uri="{FF2B5EF4-FFF2-40B4-BE49-F238E27FC236}">
                    <a16:creationId xmlns:a16="http://schemas.microsoft.com/office/drawing/2014/main" id="{BA5D6430-2EA1-42FF-8844-8632AB020083}"/>
                  </a:ext>
                </a:extLst>
              </p:cNvPr>
              <p:cNvSpPr/>
              <p:nvPr/>
            </p:nvSpPr>
            <p:spPr>
              <a:xfrm>
                <a:off x="6459127" y="2003848"/>
                <a:ext cx="36600" cy="105989"/>
              </a:xfrm>
              <a:custGeom>
                <a:avLst/>
                <a:gdLst>
                  <a:gd name="connsiteX0" fmla="*/ 35416 w 38591"/>
                  <a:gd name="connsiteY0" fmla="*/ 64131 h 111755"/>
                  <a:gd name="connsiteX1" fmla="*/ 29066 w 38591"/>
                  <a:gd name="connsiteY1" fmla="*/ 111756 h 111755"/>
                  <a:gd name="connsiteX2" fmla="*/ 19541 w 38591"/>
                  <a:gd name="connsiteY2" fmla="*/ 64131 h 111755"/>
                  <a:gd name="connsiteX3" fmla="*/ 3666 w 38591"/>
                  <a:gd name="connsiteY3" fmla="*/ 29206 h 111755"/>
                  <a:gd name="connsiteX4" fmla="*/ 3666 w 38591"/>
                  <a:gd name="connsiteY4" fmla="*/ 16506 h 111755"/>
                  <a:gd name="connsiteX5" fmla="*/ 29066 w 38591"/>
                  <a:gd name="connsiteY5" fmla="*/ 631 h 111755"/>
                  <a:gd name="connsiteX6" fmla="*/ 38591 w 38591"/>
                  <a:gd name="connsiteY6" fmla="*/ 13331 h 111755"/>
                  <a:gd name="connsiteX7" fmla="*/ 35416 w 38591"/>
                  <a:gd name="connsiteY7" fmla="*/ 64131 h 11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91" h="111755">
                    <a:moveTo>
                      <a:pt x="35416" y="64131"/>
                    </a:moveTo>
                    <a:cubicBezTo>
                      <a:pt x="32241" y="76831"/>
                      <a:pt x="41766" y="111756"/>
                      <a:pt x="29066" y="111756"/>
                    </a:cubicBezTo>
                    <a:cubicBezTo>
                      <a:pt x="6841" y="111756"/>
                      <a:pt x="22716" y="80006"/>
                      <a:pt x="19541" y="64131"/>
                    </a:cubicBezTo>
                    <a:cubicBezTo>
                      <a:pt x="16366" y="51431"/>
                      <a:pt x="25891" y="35556"/>
                      <a:pt x="3666" y="29206"/>
                    </a:cubicBezTo>
                    <a:cubicBezTo>
                      <a:pt x="491" y="29206"/>
                      <a:pt x="-2684" y="22856"/>
                      <a:pt x="3666" y="16506"/>
                    </a:cubicBezTo>
                    <a:cubicBezTo>
                      <a:pt x="10016" y="10156"/>
                      <a:pt x="19541" y="3806"/>
                      <a:pt x="29066" y="631"/>
                    </a:cubicBezTo>
                    <a:cubicBezTo>
                      <a:pt x="35416" y="-2544"/>
                      <a:pt x="38591" y="6981"/>
                      <a:pt x="38591" y="13331"/>
                    </a:cubicBezTo>
                    <a:cubicBezTo>
                      <a:pt x="35416" y="29206"/>
                      <a:pt x="35416" y="45081"/>
                      <a:pt x="35416" y="64131"/>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sp>
            <p:nvSpPr>
              <p:cNvPr id="46" name="任意多边形: 形状 45">
                <a:extLst>
                  <a:ext uri="{FF2B5EF4-FFF2-40B4-BE49-F238E27FC236}">
                    <a16:creationId xmlns:a16="http://schemas.microsoft.com/office/drawing/2014/main" id="{0F454C42-076D-4FFF-8C09-159EE50CE3F2}"/>
                  </a:ext>
                </a:extLst>
              </p:cNvPr>
              <p:cNvSpPr/>
              <p:nvPr/>
            </p:nvSpPr>
            <p:spPr>
              <a:xfrm>
                <a:off x="6148197" y="2007457"/>
                <a:ext cx="34370" cy="108402"/>
              </a:xfrm>
              <a:custGeom>
                <a:avLst/>
                <a:gdLst>
                  <a:gd name="connsiteX0" fmla="*/ 20365 w 36240"/>
                  <a:gd name="connsiteY0" fmla="*/ 111125 h 114300"/>
                  <a:gd name="connsiteX1" fmla="*/ 17190 w 36240"/>
                  <a:gd name="connsiteY1" fmla="*/ 50800 h 114300"/>
                  <a:gd name="connsiteX2" fmla="*/ 4490 w 36240"/>
                  <a:gd name="connsiteY2" fmla="*/ 28575 h 114300"/>
                  <a:gd name="connsiteX3" fmla="*/ 1315 w 36240"/>
                  <a:gd name="connsiteY3" fmla="*/ 19050 h 114300"/>
                  <a:gd name="connsiteX4" fmla="*/ 26715 w 36240"/>
                  <a:gd name="connsiteY4" fmla="*/ 0 h 114300"/>
                  <a:gd name="connsiteX5" fmla="*/ 36240 w 36240"/>
                  <a:gd name="connsiteY5" fmla="*/ 9525 h 114300"/>
                  <a:gd name="connsiteX6" fmla="*/ 36240 w 36240"/>
                  <a:gd name="connsiteY6" fmla="*/ 114300 h 114300"/>
                  <a:gd name="connsiteX7" fmla="*/ 20365 w 36240"/>
                  <a:gd name="connsiteY7" fmla="*/ 11112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40" h="114300">
                    <a:moveTo>
                      <a:pt x="20365" y="111125"/>
                    </a:moveTo>
                    <a:cubicBezTo>
                      <a:pt x="10840" y="92075"/>
                      <a:pt x="17190" y="69850"/>
                      <a:pt x="17190" y="50800"/>
                    </a:cubicBezTo>
                    <a:cubicBezTo>
                      <a:pt x="17190" y="41275"/>
                      <a:pt x="23540" y="25400"/>
                      <a:pt x="4490" y="28575"/>
                    </a:cubicBezTo>
                    <a:cubicBezTo>
                      <a:pt x="1315" y="28575"/>
                      <a:pt x="-1860" y="22225"/>
                      <a:pt x="1315" y="19050"/>
                    </a:cubicBezTo>
                    <a:cubicBezTo>
                      <a:pt x="7665" y="9525"/>
                      <a:pt x="14015" y="3175"/>
                      <a:pt x="26715" y="0"/>
                    </a:cubicBezTo>
                    <a:cubicBezTo>
                      <a:pt x="33065" y="0"/>
                      <a:pt x="36240" y="3175"/>
                      <a:pt x="36240" y="9525"/>
                    </a:cubicBezTo>
                    <a:lnTo>
                      <a:pt x="36240" y="114300"/>
                    </a:lnTo>
                    <a:cubicBezTo>
                      <a:pt x="29890" y="111125"/>
                      <a:pt x="26715" y="111125"/>
                      <a:pt x="20365" y="111125"/>
                    </a:cubicBez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Light"/>
                  <a:cs typeface="+mn-cs"/>
                </a:endParaRPr>
              </a:p>
            </p:txBody>
          </p:sp>
        </p:grpSp>
      </p:grpSp>
      <p:sp>
        <p:nvSpPr>
          <p:cNvPr id="47" name="文本框 46">
            <a:extLst>
              <a:ext uri="{FF2B5EF4-FFF2-40B4-BE49-F238E27FC236}">
                <a16:creationId xmlns:a16="http://schemas.microsoft.com/office/drawing/2014/main" id="{AEFC98CE-8766-4ACC-B33F-B4B197D5BB73}"/>
              </a:ext>
            </a:extLst>
          </p:cNvPr>
          <p:cNvSpPr txBox="1"/>
          <p:nvPr/>
        </p:nvSpPr>
        <p:spPr>
          <a:xfrm>
            <a:off x="5838116" y="2038877"/>
            <a:ext cx="5758014" cy="2780248"/>
          </a:xfrm>
          <a:prstGeom prst="rect">
            <a:avLst/>
          </a:prstGeom>
          <a:noFill/>
        </p:spPr>
        <p:txBody>
          <a:bodyPr wrap="square" rtlCol="0" anchor="ctr">
            <a:spAutoFit/>
          </a:bodyPr>
          <a:lstStyle/>
          <a:p>
            <a:pPr marL="342900" marR="0" lvl="0" indent="-342900" algn="l" defTabSz="914400" rtl="0" eaLnBrk="1" fontAlgn="auto" latinLnBrk="0" hangingPunct="1">
              <a:lnSpc>
                <a:spcPct val="100000"/>
              </a:lnSpc>
              <a:spcBef>
                <a:spcPts val="2000"/>
              </a:spcBef>
              <a:spcAft>
                <a:spcPts val="2000"/>
              </a:spcAft>
              <a:buClrTx/>
              <a:buSzTx/>
              <a:buFont typeface="+mj-lt"/>
              <a:buAutoNum type="arabicPeriod"/>
              <a:tabLst/>
              <a:defRPr/>
            </a:pPr>
            <a:r>
              <a:rPr kumimoji="0" lang="zh-CN" altLang="en-US" sz="3600" b="1" i="0" u="none" strike="noStrike" kern="1200" cap="none" spc="0" normalizeH="0" baseline="0" noProof="0" dirty="0">
                <a:ln>
                  <a:noFill/>
                </a:ln>
                <a:solidFill>
                  <a:srgbClr val="9B0D14"/>
                </a:solidFill>
                <a:effectLst/>
                <a:uLnTx/>
                <a:uFillTx/>
                <a:latin typeface="微软雅黑"/>
                <a:ea typeface="微软雅黑"/>
                <a:cs typeface="+mn-cs"/>
              </a:rPr>
              <a:t>研究背景</a:t>
            </a:r>
            <a:endParaRPr kumimoji="0" lang="en-US" altLang="zh-CN" sz="3600" b="1" i="0" u="none" strike="noStrike" kern="1200" cap="none" spc="0" normalizeH="0" baseline="0" noProof="0" dirty="0">
              <a:ln>
                <a:noFill/>
              </a:ln>
              <a:solidFill>
                <a:srgbClr val="9B0D14"/>
              </a:solidFill>
              <a:effectLst/>
              <a:uLnTx/>
              <a:uFillTx/>
              <a:latin typeface="微软雅黑"/>
              <a:ea typeface="微软雅黑"/>
              <a:cs typeface="+mn-cs"/>
            </a:endParaRPr>
          </a:p>
          <a:p>
            <a:pPr marL="342900" marR="0" lvl="0" indent="-342900" algn="l" defTabSz="914400" rtl="0" eaLnBrk="1" fontAlgn="auto" latinLnBrk="0" hangingPunct="1">
              <a:lnSpc>
                <a:spcPct val="100000"/>
              </a:lnSpc>
              <a:spcBef>
                <a:spcPts val="2000"/>
              </a:spcBef>
              <a:spcAft>
                <a:spcPts val="2000"/>
              </a:spcAft>
              <a:buClrTx/>
              <a:buSzTx/>
              <a:buFont typeface="+mj-lt"/>
              <a:buAutoNum type="arabicPeriod"/>
              <a:tabLst/>
              <a:defRPr/>
            </a:pPr>
            <a:r>
              <a:rPr kumimoji="0" lang="zh-CN" altLang="en-US" sz="3600" b="1" i="0" u="none" strike="noStrike" kern="1200" cap="none" spc="0" normalizeH="0" baseline="0" noProof="0" dirty="0">
                <a:ln>
                  <a:noFill/>
                </a:ln>
                <a:solidFill>
                  <a:srgbClr val="9B0D14"/>
                </a:solidFill>
                <a:effectLst/>
                <a:uLnTx/>
                <a:uFillTx/>
                <a:latin typeface="微软雅黑"/>
                <a:ea typeface="微软雅黑"/>
                <a:cs typeface="+mn-cs"/>
              </a:rPr>
              <a:t>项目进展</a:t>
            </a:r>
            <a:endParaRPr kumimoji="0" lang="en-US" altLang="zh-CN" sz="3600" b="1" i="0" u="none" strike="noStrike" kern="1200" cap="none" spc="0" normalizeH="0" baseline="0" noProof="0" dirty="0">
              <a:ln>
                <a:noFill/>
              </a:ln>
              <a:solidFill>
                <a:srgbClr val="9B0D14"/>
              </a:solidFill>
              <a:effectLst/>
              <a:uLnTx/>
              <a:uFillTx/>
              <a:latin typeface="微软雅黑"/>
              <a:ea typeface="微软雅黑"/>
              <a:cs typeface="+mn-cs"/>
            </a:endParaRPr>
          </a:p>
          <a:p>
            <a:pPr marL="342900" marR="0" lvl="0" indent="-342900" algn="l" defTabSz="914400" rtl="0" eaLnBrk="1" fontAlgn="auto" latinLnBrk="0" hangingPunct="1">
              <a:lnSpc>
                <a:spcPct val="100000"/>
              </a:lnSpc>
              <a:spcBef>
                <a:spcPts val="2000"/>
              </a:spcBef>
              <a:spcAft>
                <a:spcPts val="2000"/>
              </a:spcAft>
              <a:buClrTx/>
              <a:buSzTx/>
              <a:buFont typeface="+mj-lt"/>
              <a:buAutoNum type="arabicPeriod"/>
              <a:tabLst/>
              <a:defRPr/>
            </a:pPr>
            <a:r>
              <a:rPr kumimoji="0" lang="zh-CN" altLang="en-US" sz="3600" b="1" i="0" u="none" strike="noStrike" kern="1200" cap="none" spc="0" normalizeH="0" baseline="0" noProof="0" dirty="0">
                <a:ln>
                  <a:noFill/>
                </a:ln>
                <a:solidFill>
                  <a:srgbClr val="9B0D14"/>
                </a:solidFill>
                <a:effectLst/>
                <a:uLnTx/>
                <a:uFillTx/>
                <a:latin typeface="微软雅黑"/>
                <a:ea typeface="微软雅黑"/>
                <a:cs typeface="+mn-cs"/>
              </a:rPr>
              <a:t>结论分析</a:t>
            </a:r>
            <a:endParaRPr kumimoji="0" lang="en-US" altLang="zh-CN" sz="3600" b="1" i="0" u="none" strike="noStrike" kern="1200" cap="none" spc="0" normalizeH="0" baseline="0" noProof="0" dirty="0">
              <a:ln>
                <a:noFill/>
              </a:ln>
              <a:solidFill>
                <a:srgbClr val="9B0D14"/>
              </a:solidFill>
              <a:effectLst/>
              <a:uLnTx/>
              <a:uFillTx/>
              <a:latin typeface="微软雅黑"/>
              <a:ea typeface="微软雅黑"/>
              <a:cs typeface="+mn-cs"/>
            </a:endParaRPr>
          </a:p>
        </p:txBody>
      </p:sp>
      <p:grpSp>
        <p:nvGrpSpPr>
          <p:cNvPr id="55" name="组合 54">
            <a:extLst>
              <a:ext uri="{FF2B5EF4-FFF2-40B4-BE49-F238E27FC236}">
                <a16:creationId xmlns:a16="http://schemas.microsoft.com/office/drawing/2014/main" id="{C74D63B3-EA8F-4C01-8AC9-5B1ADD8AE486}"/>
              </a:ext>
            </a:extLst>
          </p:cNvPr>
          <p:cNvGrpSpPr/>
          <p:nvPr/>
        </p:nvGrpSpPr>
        <p:grpSpPr>
          <a:xfrm flipH="1">
            <a:off x="505574" y="2581870"/>
            <a:ext cx="2984292" cy="0"/>
            <a:chOff x="1209167" y="2722880"/>
            <a:chExt cx="2984292" cy="0"/>
          </a:xfrm>
        </p:grpSpPr>
        <p:cxnSp>
          <p:nvCxnSpPr>
            <p:cNvPr id="56" name="直接连接符 55">
              <a:extLst>
                <a:ext uri="{FF2B5EF4-FFF2-40B4-BE49-F238E27FC236}">
                  <a16:creationId xmlns:a16="http://schemas.microsoft.com/office/drawing/2014/main" id="{3AF74193-4A2A-4DB8-BA10-E2A20C73B05F}"/>
                </a:ext>
              </a:extLst>
            </p:cNvPr>
            <p:cNvCxnSpPr>
              <a:cxnSpLocks/>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F7B7D766-E599-4E44-9C51-60DD7A4BF1B2}"/>
                </a:ext>
              </a:extLst>
            </p:cNvPr>
            <p:cNvCxnSpPr>
              <a:cxnSpLocks/>
            </p:cNvCxnSpPr>
            <p:nvPr/>
          </p:nvCxnSpPr>
          <p:spPr>
            <a:xfrm>
              <a:off x="1209167"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5170F75D-0E86-4F9C-A9A2-6F45AECF6A96}"/>
              </a:ext>
            </a:extLst>
          </p:cNvPr>
          <p:cNvGrpSpPr/>
          <p:nvPr/>
        </p:nvGrpSpPr>
        <p:grpSpPr>
          <a:xfrm>
            <a:off x="505574" y="4380190"/>
            <a:ext cx="2982388" cy="0"/>
            <a:chOff x="1211071" y="2722880"/>
            <a:chExt cx="2982388" cy="0"/>
          </a:xfrm>
        </p:grpSpPr>
        <p:cxnSp>
          <p:nvCxnSpPr>
            <p:cNvPr id="60" name="直接连接符 59">
              <a:extLst>
                <a:ext uri="{FF2B5EF4-FFF2-40B4-BE49-F238E27FC236}">
                  <a16:creationId xmlns:a16="http://schemas.microsoft.com/office/drawing/2014/main" id="{F9CDA110-2ACE-4EC6-B700-7884D3AD9121}"/>
                </a:ext>
              </a:extLst>
            </p:cNvPr>
            <p:cNvCxnSpPr>
              <a:cxnSpLocks/>
            </p:cNvCxnSpPr>
            <p:nvPr/>
          </p:nvCxnSpPr>
          <p:spPr>
            <a:xfrm>
              <a:off x="1211071" y="2722880"/>
              <a:ext cx="29823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1E071C21-6BD4-4573-A941-173712B4EED4}"/>
                </a:ext>
              </a:extLst>
            </p:cNvPr>
            <p:cNvCxnSpPr>
              <a:cxnSpLocks/>
            </p:cNvCxnSpPr>
            <p:nvPr/>
          </p:nvCxnSpPr>
          <p:spPr>
            <a:xfrm>
              <a:off x="1211072" y="2722880"/>
              <a:ext cx="338328"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931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170EF-31D9-4F06-B1CC-749725915BA2}"/>
              </a:ext>
            </a:extLst>
          </p:cNvPr>
          <p:cNvSpPr/>
          <p:nvPr/>
        </p:nvSpPr>
        <p:spPr>
          <a:xfrm>
            <a:off x="4984433" y="3321279"/>
            <a:ext cx="2954655"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9B0D14"/>
                </a:solidFill>
                <a:effectLst/>
                <a:uLnTx/>
                <a:uFillTx/>
                <a:latin typeface="微软雅黑"/>
                <a:ea typeface="微软雅黑"/>
                <a:cs typeface="+mn-cs"/>
              </a:rPr>
              <a:t>研究背景</a:t>
            </a:r>
          </a:p>
        </p:txBody>
      </p:sp>
      <p:sp>
        <p:nvSpPr>
          <p:cNvPr id="9" name="文本框 8">
            <a:extLst>
              <a:ext uri="{FF2B5EF4-FFF2-40B4-BE49-F238E27FC236}">
                <a16:creationId xmlns:a16="http://schemas.microsoft.com/office/drawing/2014/main" id="{4B3BA851-1044-48B7-8091-2E81EECDE4A3}"/>
              </a:ext>
            </a:extLst>
          </p:cNvPr>
          <p:cNvSpPr txBox="1"/>
          <p:nvPr/>
        </p:nvSpPr>
        <p:spPr>
          <a:xfrm>
            <a:off x="4984433" y="2551837"/>
            <a:ext cx="2618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第一部分</a:t>
            </a:r>
            <a:r>
              <a:rPr kumimoji="0" lang="zh-CN" altLang="en-US" sz="2800" b="0" i="0" u="none" strike="noStrike" kern="1200" cap="none" spc="-150" normalizeH="0" baseline="0" noProof="0" dirty="0">
                <a:ln>
                  <a:noFill/>
                </a:ln>
                <a:solidFill>
                  <a:srgbClr val="FF9900"/>
                </a:solidFill>
                <a:effectLst/>
                <a:uLnTx/>
                <a:uFillTx/>
                <a:latin typeface="微软雅黑"/>
                <a:ea typeface="微软雅黑"/>
                <a:cs typeface="+mn-cs"/>
                <a:sym typeface="Wingdings 3" panose="05040102010807070707" pitchFamily="18" charset="2"/>
              </a:rPr>
              <a:t></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19" name="PA-文本框 18">
            <a:extLst>
              <a:ext uri="{FF2B5EF4-FFF2-40B4-BE49-F238E27FC236}">
                <a16:creationId xmlns:a16="http://schemas.microsoft.com/office/drawing/2014/main" id="{9FFE73F4-AF6F-4BBD-A8E7-453D3D5AE60D}"/>
              </a:ext>
            </a:extLst>
          </p:cNvPr>
          <p:cNvSpPr txBox="1"/>
          <p:nvPr>
            <p:custDataLst>
              <p:tags r:id="rId1"/>
            </p:custDataLst>
          </p:nvPr>
        </p:nvSpPr>
        <p:spPr>
          <a:xfrm>
            <a:off x="3410750" y="2353267"/>
            <a:ext cx="1326365" cy="2177969"/>
          </a:xfrm>
          <a:custGeom>
            <a:avLst/>
            <a:gdLst/>
            <a:ahLst/>
            <a:cxnLst/>
            <a:rect l="l" t="t" r="r" b="b"/>
            <a:pathLst>
              <a:path w="1326365" h="2177969">
                <a:moveTo>
                  <a:pt x="1326365" y="637961"/>
                </a:moveTo>
                <a:cubicBezTo>
                  <a:pt x="1286802" y="680492"/>
                  <a:pt x="1248722" y="722528"/>
                  <a:pt x="1212126" y="764069"/>
                </a:cubicBezTo>
                <a:cubicBezTo>
                  <a:pt x="1190366" y="787808"/>
                  <a:pt x="1172315" y="807837"/>
                  <a:pt x="1157973" y="824157"/>
                </a:cubicBezTo>
                <a:cubicBezTo>
                  <a:pt x="1143631" y="840476"/>
                  <a:pt x="1129537" y="857291"/>
                  <a:pt x="1115690" y="874600"/>
                </a:cubicBezTo>
                <a:cubicBezTo>
                  <a:pt x="1101843" y="891909"/>
                  <a:pt x="1088490" y="908723"/>
                  <a:pt x="1075632" y="925043"/>
                </a:cubicBezTo>
                <a:cubicBezTo>
                  <a:pt x="1062774" y="941363"/>
                  <a:pt x="1051399" y="956447"/>
                  <a:pt x="1041508" y="970294"/>
                </a:cubicBezTo>
                <a:cubicBezTo>
                  <a:pt x="1021727" y="997988"/>
                  <a:pt x="1005407" y="1026177"/>
                  <a:pt x="992549" y="1054861"/>
                </a:cubicBezTo>
                <a:cubicBezTo>
                  <a:pt x="979690" y="1083544"/>
                  <a:pt x="968810" y="1109755"/>
                  <a:pt x="959909" y="1133493"/>
                </a:cubicBezTo>
                <a:lnTo>
                  <a:pt x="701757" y="2177969"/>
                </a:lnTo>
                <a:lnTo>
                  <a:pt x="152814" y="2177969"/>
                </a:lnTo>
                <a:lnTo>
                  <a:pt x="359038" y="1348620"/>
                </a:lnTo>
                <a:close/>
                <a:moveTo>
                  <a:pt x="1172068" y="0"/>
                </a:moveTo>
                <a:lnTo>
                  <a:pt x="1240315" y="0"/>
                </a:lnTo>
                <a:lnTo>
                  <a:pt x="1059312" y="728462"/>
                </a:lnTo>
                <a:lnTo>
                  <a:pt x="99403" y="1433187"/>
                </a:lnTo>
                <a:cubicBezTo>
                  <a:pt x="103359" y="1429230"/>
                  <a:pt x="116465" y="1414889"/>
                  <a:pt x="138719" y="1390161"/>
                </a:cubicBezTo>
                <a:cubicBezTo>
                  <a:pt x="160974" y="1365434"/>
                  <a:pt x="186690" y="1336503"/>
                  <a:pt x="215868" y="1303369"/>
                </a:cubicBezTo>
                <a:cubicBezTo>
                  <a:pt x="245046" y="1270235"/>
                  <a:pt x="274471" y="1235864"/>
                  <a:pt x="304144" y="1200257"/>
                </a:cubicBezTo>
                <a:cubicBezTo>
                  <a:pt x="333817" y="1164650"/>
                  <a:pt x="357060" y="1134482"/>
                  <a:pt x="373875" y="1109755"/>
                </a:cubicBezTo>
                <a:cubicBezTo>
                  <a:pt x="391678" y="1084039"/>
                  <a:pt x="406762" y="1058076"/>
                  <a:pt x="419125" y="1031865"/>
                </a:cubicBezTo>
                <a:cubicBezTo>
                  <a:pt x="431489" y="1005654"/>
                  <a:pt x="441627" y="981669"/>
                  <a:pt x="449540" y="959909"/>
                </a:cubicBezTo>
                <a:cubicBezTo>
                  <a:pt x="458442" y="935181"/>
                  <a:pt x="465860" y="911443"/>
                  <a:pt x="471794" y="888694"/>
                </a:cubicBezTo>
                <a:lnTo>
                  <a:pt x="545976" y="593452"/>
                </a:lnTo>
                <a:lnTo>
                  <a:pt x="0" y="737364"/>
                </a:lnTo>
                <a:lnTo>
                  <a:pt x="100887" y="329366"/>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3900" b="0" i="0" u="none" strike="noStrike" kern="1200" cap="none" spc="0" normalizeH="0" baseline="0" noProof="0">
              <a:ln>
                <a:noFill/>
              </a:ln>
              <a:solidFill>
                <a:srgbClr val="9B0D14"/>
              </a:solidFill>
              <a:effectLst/>
              <a:uLnTx/>
              <a:uFillTx/>
              <a:latin typeface="Facon" pitchFamily="2" charset="0"/>
              <a:ea typeface="微软雅黑 Light"/>
              <a:cs typeface="+mn-cs"/>
            </a:endParaRPr>
          </a:p>
        </p:txBody>
      </p:sp>
    </p:spTree>
    <p:extLst>
      <p:ext uri="{BB962C8B-B14F-4D97-AF65-F5344CB8AC3E}">
        <p14:creationId xmlns:p14="http://schemas.microsoft.com/office/powerpoint/2010/main" val="1512816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AEDD2453-353A-4D89-8BE9-2CC94939FCF9}"/>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6" name="矩形 5">
            <a:extLst>
              <a:ext uri="{FF2B5EF4-FFF2-40B4-BE49-F238E27FC236}">
                <a16:creationId xmlns:a16="http://schemas.microsoft.com/office/drawing/2014/main" id="{80B47F9F-153B-4AEB-866C-CE2E38D44A0B}"/>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灯片编号占位符 1">
            <a:extLst>
              <a:ext uri="{FF2B5EF4-FFF2-40B4-BE49-F238E27FC236}">
                <a16:creationId xmlns:a16="http://schemas.microsoft.com/office/drawing/2014/main" id="{9345CFFA-0D16-4851-9FBF-FF721149D4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5" name="文本占位符 4">
            <a:extLst>
              <a:ext uri="{FF2B5EF4-FFF2-40B4-BE49-F238E27FC236}">
                <a16:creationId xmlns:a16="http://schemas.microsoft.com/office/drawing/2014/main" id="{C7AC5D92-8DFF-431C-9345-C88AAEEDDEA3}"/>
              </a:ext>
            </a:extLst>
          </p:cNvPr>
          <p:cNvSpPr>
            <a:spLocks noGrp="1"/>
          </p:cNvSpPr>
          <p:nvPr>
            <p:ph type="body" sz="quarter" idx="13"/>
          </p:nvPr>
        </p:nvSpPr>
        <p:spPr/>
        <p:txBody>
          <a:bodyPr/>
          <a:lstStyle/>
          <a:p>
            <a:r>
              <a:rPr lang="zh-CN" altLang="en-US" dirty="0"/>
              <a:t>研究背景</a:t>
            </a:r>
          </a:p>
        </p:txBody>
      </p:sp>
      <p:sp>
        <p:nvSpPr>
          <p:cNvPr id="8" name="文本占位符 7">
            <a:extLst>
              <a:ext uri="{FF2B5EF4-FFF2-40B4-BE49-F238E27FC236}">
                <a16:creationId xmlns:a16="http://schemas.microsoft.com/office/drawing/2014/main" id="{C352FE4A-FD69-48BD-9F92-4093ED6495A4}"/>
              </a:ext>
            </a:extLst>
          </p:cNvPr>
          <p:cNvSpPr>
            <a:spLocks noGrp="1"/>
          </p:cNvSpPr>
          <p:nvPr>
            <p:ph type="body" sz="quarter" idx="14"/>
          </p:nvPr>
        </p:nvSpPr>
        <p:spPr/>
        <p:txBody>
          <a:bodyPr/>
          <a:lstStyle/>
          <a:p>
            <a:r>
              <a:rPr lang="zh-CN" altLang="en-US" dirty="0"/>
              <a:t>项目进展</a:t>
            </a:r>
          </a:p>
        </p:txBody>
      </p:sp>
      <p:sp>
        <p:nvSpPr>
          <p:cNvPr id="12" name="文本占位符 11">
            <a:extLst>
              <a:ext uri="{FF2B5EF4-FFF2-40B4-BE49-F238E27FC236}">
                <a16:creationId xmlns:a16="http://schemas.microsoft.com/office/drawing/2014/main" id="{03552578-7E24-4811-9FAA-D9516E9B7444}"/>
              </a:ext>
            </a:extLst>
          </p:cNvPr>
          <p:cNvSpPr>
            <a:spLocks noGrp="1"/>
          </p:cNvSpPr>
          <p:nvPr>
            <p:ph type="body" sz="quarter" idx="17"/>
          </p:nvPr>
        </p:nvSpPr>
        <p:spPr/>
        <p:txBody>
          <a:bodyPr/>
          <a:lstStyle/>
          <a:p>
            <a:r>
              <a:rPr lang="zh-CN" altLang="en-US" dirty="0"/>
              <a:t>结论分析</a:t>
            </a:r>
          </a:p>
        </p:txBody>
      </p:sp>
      <p:sp>
        <p:nvSpPr>
          <p:cNvPr id="3" name="文本框 2">
            <a:extLst>
              <a:ext uri="{FF2B5EF4-FFF2-40B4-BE49-F238E27FC236}">
                <a16:creationId xmlns:a16="http://schemas.microsoft.com/office/drawing/2014/main" id="{4FE2D893-0856-42B2-8ECB-CCACA846EEBF}"/>
              </a:ext>
            </a:extLst>
          </p:cNvPr>
          <p:cNvSpPr txBox="1"/>
          <p:nvPr/>
        </p:nvSpPr>
        <p:spPr>
          <a:xfrm>
            <a:off x="412147" y="800100"/>
            <a:ext cx="23391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异物检测概述</a:t>
            </a:r>
          </a:p>
        </p:txBody>
      </p:sp>
      <p:sp>
        <p:nvSpPr>
          <p:cNvPr id="4" name="矩形 3">
            <a:extLst>
              <a:ext uri="{FF2B5EF4-FFF2-40B4-BE49-F238E27FC236}">
                <a16:creationId xmlns:a16="http://schemas.microsoft.com/office/drawing/2014/main" id="{4F0F063C-B7BB-473E-A2F2-061F92D81ADB}"/>
              </a:ext>
            </a:extLst>
          </p:cNvPr>
          <p:cNvSpPr/>
          <p:nvPr/>
        </p:nvSpPr>
        <p:spPr>
          <a:xfrm>
            <a:off x="1010312" y="2967334"/>
            <a:ext cx="4816462" cy="2058769"/>
          </a:xfrm>
          <a:prstGeom prst="rect">
            <a:avLst/>
          </a:prstGeom>
        </p:spPr>
        <p:txBody>
          <a:bodyPr wrap="square">
            <a:spAutoFit/>
          </a:bodyPr>
          <a:lstStyle/>
          <a:p>
            <a:pPr lvl="0" algn="just">
              <a:lnSpc>
                <a:spcPct val="120000"/>
              </a:lnSpc>
              <a:defRPr/>
            </a:pPr>
            <a:r>
              <a:rPr lang="zh-CN" altLang="en-US" dirty="0"/>
              <a:t>在生产过程中，由于现有技术、工作条件等因素的不足和局限性，导致产品相比于设计图纸存在异常，这些异常种类繁多，统称为缺陷。缺陷检测的目的是为了在指定工序中，检出产品是否存在缺陷，及时识别次品，避免造成更大的损失。</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Light"/>
              <a:ea typeface="微软雅黑 Light"/>
              <a:cs typeface="+mn-cs"/>
            </a:endParaRPr>
          </a:p>
        </p:txBody>
      </p:sp>
      <p:cxnSp>
        <p:nvCxnSpPr>
          <p:cNvPr id="7" name="直接连接符 6">
            <a:extLst>
              <a:ext uri="{FF2B5EF4-FFF2-40B4-BE49-F238E27FC236}">
                <a16:creationId xmlns:a16="http://schemas.microsoft.com/office/drawing/2014/main" id="{42C30528-101E-4497-9A4A-A3444539FA58}"/>
              </a:ext>
            </a:extLst>
          </p:cNvPr>
          <p:cNvCxnSpPr>
            <a:cxnSpLocks/>
          </p:cNvCxnSpPr>
          <p:nvPr/>
        </p:nvCxnSpPr>
        <p:spPr>
          <a:xfrm>
            <a:off x="6096000" y="2270760"/>
            <a:ext cx="0" cy="301862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5F2A7C03-5C83-441E-B6E1-BA979B8DB822}"/>
              </a:ext>
            </a:extLst>
          </p:cNvPr>
          <p:cNvSpPr txBox="1"/>
          <p:nvPr/>
        </p:nvSpPr>
        <p:spPr>
          <a:xfrm>
            <a:off x="1010312" y="2267381"/>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定义</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28" name="组合 27">
            <a:extLst>
              <a:ext uri="{FF2B5EF4-FFF2-40B4-BE49-F238E27FC236}">
                <a16:creationId xmlns:a16="http://schemas.microsoft.com/office/drawing/2014/main" id="{D3AF8D32-1F08-47B5-8E4A-CCC6BCE27495}"/>
              </a:ext>
            </a:extLst>
          </p:cNvPr>
          <p:cNvGrpSpPr/>
          <p:nvPr/>
        </p:nvGrpSpPr>
        <p:grpSpPr>
          <a:xfrm>
            <a:off x="1123986" y="2788195"/>
            <a:ext cx="1725168" cy="0"/>
            <a:chOff x="1211072" y="2722880"/>
            <a:chExt cx="1725168" cy="0"/>
          </a:xfrm>
        </p:grpSpPr>
        <p:cxnSp>
          <p:nvCxnSpPr>
            <p:cNvPr id="15" name="直接连接符 14">
              <a:extLst>
                <a:ext uri="{FF2B5EF4-FFF2-40B4-BE49-F238E27FC236}">
                  <a16:creationId xmlns:a16="http://schemas.microsoft.com/office/drawing/2014/main" id="{0F8943CF-7EC1-4DC3-99AD-4047D1D4B18D}"/>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B7E6208-57E8-42C2-B7EF-E1C4176D63C4}"/>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矩形 23">
            <a:extLst>
              <a:ext uri="{FF2B5EF4-FFF2-40B4-BE49-F238E27FC236}">
                <a16:creationId xmlns:a16="http://schemas.microsoft.com/office/drawing/2014/main" id="{A08724C4-7AD6-4EAE-AD9E-DE52C7640A00}"/>
              </a:ext>
            </a:extLst>
          </p:cNvPr>
          <p:cNvSpPr/>
          <p:nvPr/>
        </p:nvSpPr>
        <p:spPr>
          <a:xfrm>
            <a:off x="6310802" y="2967334"/>
            <a:ext cx="4857941" cy="1395575"/>
          </a:xfrm>
          <a:prstGeom prst="rect">
            <a:avLst/>
          </a:prstGeom>
        </p:spPr>
        <p:txBody>
          <a:bodyPr wrap="square">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Light"/>
                <a:ea typeface="微软雅黑 Light"/>
                <a:cs typeface="+mn-cs"/>
              </a:rPr>
              <a:t>异物检测旨在利用既有的小批量数据，结合图像处理算法，实现对货运列车安全检测项（异物）的精准检测。项目需要形成检测算法和技术资料，为下一步实际应用做准备。</a:t>
            </a:r>
          </a:p>
        </p:txBody>
      </p:sp>
      <p:sp>
        <p:nvSpPr>
          <p:cNvPr id="25" name="文本框 24">
            <a:extLst>
              <a:ext uri="{FF2B5EF4-FFF2-40B4-BE49-F238E27FC236}">
                <a16:creationId xmlns:a16="http://schemas.microsoft.com/office/drawing/2014/main" id="{03531723-D10B-4E8F-A97E-BEA7A78B9557}"/>
              </a:ext>
            </a:extLst>
          </p:cNvPr>
          <p:cNvSpPr txBox="1"/>
          <p:nvPr/>
        </p:nvSpPr>
        <p:spPr>
          <a:xfrm>
            <a:off x="6310803" y="2267381"/>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目标</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cxnSp>
        <p:nvCxnSpPr>
          <p:cNvPr id="26" name="直接连接符 25">
            <a:extLst>
              <a:ext uri="{FF2B5EF4-FFF2-40B4-BE49-F238E27FC236}">
                <a16:creationId xmlns:a16="http://schemas.microsoft.com/office/drawing/2014/main" id="{712C292A-91CC-4A18-BF00-987E7E48082E}"/>
              </a:ext>
            </a:extLst>
          </p:cNvPr>
          <p:cNvCxnSpPr>
            <a:cxnSpLocks/>
          </p:cNvCxnSpPr>
          <p:nvPr/>
        </p:nvCxnSpPr>
        <p:spPr>
          <a:xfrm>
            <a:off x="6424477" y="2788195"/>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6040F7A-6305-421D-875E-D2D569724F47}"/>
              </a:ext>
            </a:extLst>
          </p:cNvPr>
          <p:cNvCxnSpPr>
            <a:cxnSpLocks/>
          </p:cNvCxnSpPr>
          <p:nvPr/>
        </p:nvCxnSpPr>
        <p:spPr>
          <a:xfrm>
            <a:off x="6424477" y="2788195"/>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803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4DDB61-7FD2-4E51-91CB-1058D6A8E49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5" name="文本占位符 4">
            <a:extLst>
              <a:ext uri="{FF2B5EF4-FFF2-40B4-BE49-F238E27FC236}">
                <a16:creationId xmlns:a16="http://schemas.microsoft.com/office/drawing/2014/main" id="{A11CCFBA-AD80-44D1-830F-83B06266E40F}"/>
              </a:ext>
            </a:extLst>
          </p:cNvPr>
          <p:cNvSpPr>
            <a:spLocks noGrp="1"/>
          </p:cNvSpPr>
          <p:nvPr>
            <p:ph type="body" sz="quarter" idx="13"/>
          </p:nvPr>
        </p:nvSpPr>
        <p:spPr/>
        <p:txBody>
          <a:bodyPr/>
          <a:lstStyle/>
          <a:p>
            <a:pPr algn="ctr"/>
            <a:r>
              <a:rPr lang="zh-CN" altLang="en-US" dirty="0"/>
              <a:t>研究背景</a:t>
            </a:r>
          </a:p>
        </p:txBody>
      </p:sp>
      <p:sp>
        <p:nvSpPr>
          <p:cNvPr id="6" name="文本占位符 5">
            <a:extLst>
              <a:ext uri="{FF2B5EF4-FFF2-40B4-BE49-F238E27FC236}">
                <a16:creationId xmlns:a16="http://schemas.microsoft.com/office/drawing/2014/main" id="{5AECDC9B-0831-4863-B853-58CFC788270E}"/>
              </a:ext>
            </a:extLst>
          </p:cNvPr>
          <p:cNvSpPr>
            <a:spLocks noGrp="1"/>
          </p:cNvSpPr>
          <p:nvPr>
            <p:ph type="body" sz="quarter" idx="14"/>
          </p:nvPr>
        </p:nvSpPr>
        <p:spPr/>
        <p:txBody>
          <a:bodyPr/>
          <a:lstStyle/>
          <a:p>
            <a:r>
              <a:rPr lang="zh-CN" altLang="en-US" dirty="0"/>
              <a:t>项目进展</a:t>
            </a:r>
          </a:p>
        </p:txBody>
      </p:sp>
      <p:sp>
        <p:nvSpPr>
          <p:cNvPr id="13" name="文本占位符 12">
            <a:extLst>
              <a:ext uri="{FF2B5EF4-FFF2-40B4-BE49-F238E27FC236}">
                <a16:creationId xmlns:a16="http://schemas.microsoft.com/office/drawing/2014/main" id="{FF2D2C94-98D6-4E10-8B00-D69F3366E7E6}"/>
              </a:ext>
            </a:extLst>
          </p:cNvPr>
          <p:cNvSpPr>
            <a:spLocks noGrp="1"/>
          </p:cNvSpPr>
          <p:nvPr>
            <p:ph type="body" sz="quarter" idx="17"/>
          </p:nvPr>
        </p:nvSpPr>
        <p:spPr/>
        <p:txBody>
          <a:bodyPr/>
          <a:lstStyle/>
          <a:p>
            <a:r>
              <a:rPr lang="zh-CN" altLang="en-US" dirty="0"/>
              <a:t>结论分析</a:t>
            </a:r>
          </a:p>
        </p:txBody>
      </p:sp>
      <p:sp>
        <p:nvSpPr>
          <p:cNvPr id="3" name="文本框 2">
            <a:extLst>
              <a:ext uri="{FF2B5EF4-FFF2-40B4-BE49-F238E27FC236}">
                <a16:creationId xmlns:a16="http://schemas.microsoft.com/office/drawing/2014/main" id="{53669FE5-9121-4B2C-A9FD-6D3D7D73851C}"/>
              </a:ext>
            </a:extLst>
          </p:cNvPr>
          <p:cNvSpPr txBox="1"/>
          <p:nvPr/>
        </p:nvSpPr>
        <p:spPr>
          <a:xfrm>
            <a:off x="412147" y="800100"/>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难点与挑战</a:t>
            </a:r>
          </a:p>
        </p:txBody>
      </p:sp>
      <p:cxnSp>
        <p:nvCxnSpPr>
          <p:cNvPr id="74" name="直接连接符 73">
            <a:extLst>
              <a:ext uri="{FF2B5EF4-FFF2-40B4-BE49-F238E27FC236}">
                <a16:creationId xmlns:a16="http://schemas.microsoft.com/office/drawing/2014/main" id="{35077BD4-BDD6-4DCA-A86C-4F1158EAF3CD}"/>
              </a:ext>
            </a:extLst>
          </p:cNvPr>
          <p:cNvCxnSpPr>
            <a:cxnSpLocks/>
          </p:cNvCxnSpPr>
          <p:nvPr/>
        </p:nvCxnSpPr>
        <p:spPr>
          <a:xfrm>
            <a:off x="7718481" y="5364762"/>
            <a:ext cx="0" cy="1219298"/>
          </a:xfrm>
          <a:prstGeom prst="line">
            <a:avLst/>
          </a:prstGeom>
          <a:ln>
            <a:gradFill>
              <a:gsLst>
                <a:gs pos="0">
                  <a:schemeClr val="accent1">
                    <a:alpha val="36000"/>
                  </a:schemeClr>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DDC6FE94-1203-421B-AC31-CD93B64C5D9A}"/>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44" name="矩形 43">
            <a:extLst>
              <a:ext uri="{FF2B5EF4-FFF2-40B4-BE49-F238E27FC236}">
                <a16:creationId xmlns:a16="http://schemas.microsoft.com/office/drawing/2014/main" id="{69111097-6B66-4FC6-85CB-EED68946949E}"/>
              </a:ext>
            </a:extLst>
          </p:cNvPr>
          <p:cNvSpPr/>
          <p:nvPr/>
        </p:nvSpPr>
        <p:spPr>
          <a:xfrm>
            <a:off x="754070" y="2108179"/>
            <a:ext cx="10683861" cy="4244995"/>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50" name="矩形 49">
            <a:extLst>
              <a:ext uri="{FF2B5EF4-FFF2-40B4-BE49-F238E27FC236}">
                <a16:creationId xmlns:a16="http://schemas.microsoft.com/office/drawing/2014/main" id="{4FF201CE-718F-48F0-AB18-FE44F67B5CD8}"/>
              </a:ext>
            </a:extLst>
          </p:cNvPr>
          <p:cNvSpPr/>
          <p:nvPr/>
        </p:nvSpPr>
        <p:spPr>
          <a:xfrm>
            <a:off x="1010312" y="2967334"/>
            <a:ext cx="4816462" cy="1063176"/>
          </a:xfrm>
          <a:prstGeom prst="rect">
            <a:avLst/>
          </a:prstGeom>
        </p:spPr>
        <p:txBody>
          <a:bodyPr wrap="square">
            <a:spAutoFit/>
          </a:bodyPr>
          <a:lstStyle/>
          <a:p>
            <a:pPr lvl="0" algn="just">
              <a:lnSpc>
                <a:spcPct val="120000"/>
              </a:lnSpc>
              <a:defRPr/>
            </a:pPr>
            <a:r>
              <a:rPr lang="zh-CN" altLang="zh-CN" dirty="0"/>
              <a:t>数据集总共包含</a:t>
            </a:r>
            <a:r>
              <a:rPr lang="en-US" altLang="zh-CN" dirty="0"/>
              <a:t>2492</a:t>
            </a:r>
            <a:r>
              <a:rPr lang="zh-CN" altLang="zh-CN" dirty="0"/>
              <a:t>张顶端正常图片</a:t>
            </a:r>
            <a:r>
              <a:rPr lang="zh-CN" altLang="en-US" dirty="0"/>
              <a:t>、</a:t>
            </a:r>
            <a:r>
              <a:rPr lang="en-US" altLang="zh-CN" dirty="0"/>
              <a:t>197</a:t>
            </a:r>
            <a:r>
              <a:rPr lang="zh-CN" altLang="en-US" dirty="0"/>
              <a:t>张有效区域提取后的正常图片、</a:t>
            </a:r>
            <a:r>
              <a:rPr lang="en-US" altLang="zh-CN" dirty="0"/>
              <a:t>300</a:t>
            </a:r>
            <a:r>
              <a:rPr lang="zh-CN" altLang="zh-CN" dirty="0"/>
              <a:t>张顶端异常的图片</a:t>
            </a:r>
            <a:r>
              <a:rPr lang="zh-CN" altLang="en-US" dirty="0"/>
              <a:t>和</a:t>
            </a:r>
            <a:r>
              <a:rPr lang="en-US" altLang="zh-CN" dirty="0"/>
              <a:t>444</a:t>
            </a:r>
            <a:r>
              <a:rPr lang="zh-CN" altLang="zh-CN" dirty="0"/>
              <a:t>张带标注的顶端异常图</a:t>
            </a:r>
            <a:r>
              <a:rPr lang="zh-CN" altLang="en-US" dirty="0"/>
              <a:t>。</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Light"/>
              <a:ea typeface="微软雅黑 Light"/>
              <a:cs typeface="+mn-cs"/>
            </a:endParaRPr>
          </a:p>
        </p:txBody>
      </p:sp>
      <p:cxnSp>
        <p:nvCxnSpPr>
          <p:cNvPr id="51" name="直接连接符 50">
            <a:extLst>
              <a:ext uri="{FF2B5EF4-FFF2-40B4-BE49-F238E27FC236}">
                <a16:creationId xmlns:a16="http://schemas.microsoft.com/office/drawing/2014/main" id="{6A8E9906-7B40-4197-BB06-B779D7D5DB02}"/>
              </a:ext>
            </a:extLst>
          </p:cNvPr>
          <p:cNvCxnSpPr>
            <a:cxnSpLocks/>
          </p:cNvCxnSpPr>
          <p:nvPr/>
        </p:nvCxnSpPr>
        <p:spPr>
          <a:xfrm>
            <a:off x="6096000" y="2270760"/>
            <a:ext cx="0" cy="3968115"/>
          </a:xfrm>
          <a:prstGeom prst="line">
            <a:avLst/>
          </a:prstGeom>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5AF0A77-D489-4E53-BEAC-39C03A6071DD}"/>
              </a:ext>
            </a:extLst>
          </p:cNvPr>
          <p:cNvSpPr txBox="1"/>
          <p:nvPr/>
        </p:nvSpPr>
        <p:spPr>
          <a:xfrm>
            <a:off x="1010312" y="2267381"/>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样本匮乏</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53" name="组合 52">
            <a:extLst>
              <a:ext uri="{FF2B5EF4-FFF2-40B4-BE49-F238E27FC236}">
                <a16:creationId xmlns:a16="http://schemas.microsoft.com/office/drawing/2014/main" id="{6AFF392F-D532-4836-AEA5-FE26DFCAB9F8}"/>
              </a:ext>
            </a:extLst>
          </p:cNvPr>
          <p:cNvGrpSpPr/>
          <p:nvPr/>
        </p:nvGrpSpPr>
        <p:grpSpPr>
          <a:xfrm>
            <a:off x="1123986" y="2788195"/>
            <a:ext cx="1725168" cy="0"/>
            <a:chOff x="1211072" y="2722880"/>
            <a:chExt cx="1725168" cy="0"/>
          </a:xfrm>
        </p:grpSpPr>
        <p:cxnSp>
          <p:nvCxnSpPr>
            <p:cNvPr id="54" name="直接连接符 53">
              <a:extLst>
                <a:ext uri="{FF2B5EF4-FFF2-40B4-BE49-F238E27FC236}">
                  <a16:creationId xmlns:a16="http://schemas.microsoft.com/office/drawing/2014/main" id="{6FD48A4A-ED6E-4EB3-AE7D-916C8C4A1335}"/>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544D4B1A-614A-440E-AEFF-7F21C5F1E6EB}"/>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56" name="矩形 55">
            <a:extLst>
              <a:ext uri="{FF2B5EF4-FFF2-40B4-BE49-F238E27FC236}">
                <a16:creationId xmlns:a16="http://schemas.microsoft.com/office/drawing/2014/main" id="{7FD83408-738A-415C-99B2-697196FDD2FE}"/>
              </a:ext>
            </a:extLst>
          </p:cNvPr>
          <p:cNvSpPr/>
          <p:nvPr/>
        </p:nvSpPr>
        <p:spPr>
          <a:xfrm>
            <a:off x="6310802" y="2967334"/>
            <a:ext cx="4857941" cy="1062791"/>
          </a:xfrm>
          <a:prstGeom prst="rect">
            <a:avLst/>
          </a:prstGeom>
        </p:spPr>
        <p:txBody>
          <a:bodyPr wrap="square">
            <a:spAutoFit/>
          </a:bodyPr>
          <a:lstStyle/>
          <a:p>
            <a:pPr algn="just">
              <a:lnSpc>
                <a:spcPct val="120000"/>
              </a:lnSpc>
              <a:defRPr/>
            </a:pPr>
            <a:r>
              <a:rPr lang="zh-CN" altLang="zh-CN" dirty="0"/>
              <a:t>受拍照方式的影响，图像中不同图像区域之间存在明显差异，具体表现为亮度差异、曝光差异、反光差异、阴影差异。</a:t>
            </a:r>
          </a:p>
        </p:txBody>
      </p:sp>
      <p:sp>
        <p:nvSpPr>
          <p:cNvPr id="57" name="文本框 56">
            <a:extLst>
              <a:ext uri="{FF2B5EF4-FFF2-40B4-BE49-F238E27FC236}">
                <a16:creationId xmlns:a16="http://schemas.microsoft.com/office/drawing/2014/main" id="{DD4EDFFF-F2D0-48AC-B0D1-FFBE48CFE28C}"/>
              </a:ext>
            </a:extLst>
          </p:cNvPr>
          <p:cNvSpPr txBox="1"/>
          <p:nvPr/>
        </p:nvSpPr>
        <p:spPr>
          <a:xfrm>
            <a:off x="6310803" y="2267381"/>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可视性低</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cxnSp>
        <p:nvCxnSpPr>
          <p:cNvPr id="58" name="直接连接符 57">
            <a:extLst>
              <a:ext uri="{FF2B5EF4-FFF2-40B4-BE49-F238E27FC236}">
                <a16:creationId xmlns:a16="http://schemas.microsoft.com/office/drawing/2014/main" id="{8F187818-5FB7-4430-B899-9BC3B0156373}"/>
              </a:ext>
            </a:extLst>
          </p:cNvPr>
          <p:cNvCxnSpPr>
            <a:cxnSpLocks/>
          </p:cNvCxnSpPr>
          <p:nvPr/>
        </p:nvCxnSpPr>
        <p:spPr>
          <a:xfrm>
            <a:off x="6424477" y="2788195"/>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31C80F0-D86E-4090-9CDE-B1786B045CF3}"/>
              </a:ext>
            </a:extLst>
          </p:cNvPr>
          <p:cNvCxnSpPr>
            <a:cxnSpLocks/>
          </p:cNvCxnSpPr>
          <p:nvPr/>
        </p:nvCxnSpPr>
        <p:spPr>
          <a:xfrm>
            <a:off x="6424477" y="2788195"/>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70C54CB6-0701-4939-9CF1-458F3E5981D5}"/>
              </a:ext>
            </a:extLst>
          </p:cNvPr>
          <p:cNvSpPr/>
          <p:nvPr/>
        </p:nvSpPr>
        <p:spPr>
          <a:xfrm>
            <a:off x="1038887" y="4738984"/>
            <a:ext cx="4816462" cy="1727974"/>
          </a:xfrm>
          <a:prstGeom prst="rect">
            <a:avLst/>
          </a:prstGeom>
        </p:spPr>
        <p:txBody>
          <a:bodyPr wrap="square">
            <a:spAutoFit/>
          </a:bodyPr>
          <a:lstStyle/>
          <a:p>
            <a:pPr lvl="0" algn="just">
              <a:lnSpc>
                <a:spcPct val="120000"/>
              </a:lnSpc>
              <a:defRPr/>
            </a:pPr>
            <a:r>
              <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Light"/>
                <a:ea typeface="微软雅黑 Light"/>
                <a:cs typeface="+mn-cs"/>
              </a:rPr>
              <a:t>异物的模式是未知且种类繁多的，同一种缺陷也可能存在形状、尺寸、颜色等特征的多样性，依靠已有的异常样本无法很好地覆盖异常情形的所有类型。同时对于异物的定义也具有极强的主观性。</a:t>
            </a:r>
          </a:p>
        </p:txBody>
      </p:sp>
      <p:sp>
        <p:nvSpPr>
          <p:cNvPr id="63" name="文本框 62">
            <a:extLst>
              <a:ext uri="{FF2B5EF4-FFF2-40B4-BE49-F238E27FC236}">
                <a16:creationId xmlns:a16="http://schemas.microsoft.com/office/drawing/2014/main" id="{444CC63B-60F2-4336-94FA-0C3DF47C7201}"/>
              </a:ext>
            </a:extLst>
          </p:cNvPr>
          <p:cNvSpPr txBox="1"/>
          <p:nvPr/>
        </p:nvSpPr>
        <p:spPr>
          <a:xfrm>
            <a:off x="1038887" y="4039031"/>
            <a:ext cx="198002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未知性与主观性</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65" name="组合 64">
            <a:extLst>
              <a:ext uri="{FF2B5EF4-FFF2-40B4-BE49-F238E27FC236}">
                <a16:creationId xmlns:a16="http://schemas.microsoft.com/office/drawing/2014/main" id="{51D69E73-3FE1-4ACC-9FF8-FA0559E40C71}"/>
              </a:ext>
            </a:extLst>
          </p:cNvPr>
          <p:cNvGrpSpPr/>
          <p:nvPr/>
        </p:nvGrpSpPr>
        <p:grpSpPr>
          <a:xfrm>
            <a:off x="1152561" y="4559845"/>
            <a:ext cx="1725168" cy="0"/>
            <a:chOff x="1211072" y="2722880"/>
            <a:chExt cx="1725168" cy="0"/>
          </a:xfrm>
        </p:grpSpPr>
        <p:cxnSp>
          <p:nvCxnSpPr>
            <p:cNvPr id="66" name="直接连接符 65">
              <a:extLst>
                <a:ext uri="{FF2B5EF4-FFF2-40B4-BE49-F238E27FC236}">
                  <a16:creationId xmlns:a16="http://schemas.microsoft.com/office/drawing/2014/main" id="{2C5FDFB0-1486-4818-B3F2-CB3C4C80144F}"/>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68D65A42-22EE-4DA1-A409-EA606A85C8CD}"/>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8" name="矩形 67">
            <a:extLst>
              <a:ext uri="{FF2B5EF4-FFF2-40B4-BE49-F238E27FC236}">
                <a16:creationId xmlns:a16="http://schemas.microsoft.com/office/drawing/2014/main" id="{DFA104ED-8778-477C-951C-0FFA2CB6E5B6}"/>
              </a:ext>
            </a:extLst>
          </p:cNvPr>
          <p:cNvSpPr/>
          <p:nvPr/>
        </p:nvSpPr>
        <p:spPr>
          <a:xfrm>
            <a:off x="6339377" y="4738984"/>
            <a:ext cx="4857941" cy="2059988"/>
          </a:xfrm>
          <a:prstGeom prst="rect">
            <a:avLst/>
          </a:prstGeom>
        </p:spPr>
        <p:txBody>
          <a:bodyPr wrap="square">
            <a:spAutoFit/>
          </a:bodyPr>
          <a:lstStyle/>
          <a:p>
            <a:pPr algn="just">
              <a:lnSpc>
                <a:spcPct val="120000"/>
              </a:lnSpc>
              <a:defRPr/>
            </a:pPr>
            <a:r>
              <a:rPr lang="zh-CN" altLang="en-US" dirty="0"/>
              <a:t>一般的检测方法只能针对简单规则的产品背景，而异物具有复杂的结构和纹理，且可能包含复杂的组件。一张图像中可能包含多种组件，不同图像之间存在差异，而异物与正常样本之间也可能存在相似的地方。因此提出的模型要准确区分类间差异，对异物有较高召回率。</a:t>
            </a:r>
            <a:endParaRPr lang="zh-CN" altLang="zh-CN" dirty="0"/>
          </a:p>
        </p:txBody>
      </p:sp>
      <p:sp>
        <p:nvSpPr>
          <p:cNvPr id="70" name="文本框 69">
            <a:extLst>
              <a:ext uri="{FF2B5EF4-FFF2-40B4-BE49-F238E27FC236}">
                <a16:creationId xmlns:a16="http://schemas.microsoft.com/office/drawing/2014/main" id="{2DA83FD1-0565-43D0-A001-2BE655629010}"/>
              </a:ext>
            </a:extLst>
          </p:cNvPr>
          <p:cNvSpPr txBox="1"/>
          <p:nvPr/>
        </p:nvSpPr>
        <p:spPr>
          <a:xfrm>
            <a:off x="6339378" y="4039031"/>
            <a:ext cx="12105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9B0D14"/>
                </a:solidFill>
                <a:latin typeface="微软雅黑"/>
                <a:ea typeface="微软雅黑"/>
              </a:rPr>
              <a:t>背景复杂</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cxnSp>
        <p:nvCxnSpPr>
          <p:cNvPr id="72" name="直接连接符 71">
            <a:extLst>
              <a:ext uri="{FF2B5EF4-FFF2-40B4-BE49-F238E27FC236}">
                <a16:creationId xmlns:a16="http://schemas.microsoft.com/office/drawing/2014/main" id="{FB8274C7-41BE-4A0C-BD58-D5AC146105A2}"/>
              </a:ext>
            </a:extLst>
          </p:cNvPr>
          <p:cNvCxnSpPr>
            <a:cxnSpLocks/>
          </p:cNvCxnSpPr>
          <p:nvPr/>
        </p:nvCxnSpPr>
        <p:spPr>
          <a:xfrm>
            <a:off x="6453052" y="4559845"/>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D1E0278E-AB49-4704-B8EE-C2D222DA6D33}"/>
              </a:ext>
            </a:extLst>
          </p:cNvPr>
          <p:cNvCxnSpPr>
            <a:cxnSpLocks/>
          </p:cNvCxnSpPr>
          <p:nvPr/>
        </p:nvCxnSpPr>
        <p:spPr>
          <a:xfrm>
            <a:off x="6453052" y="4559845"/>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80025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PA-文本框 18">
            <a:extLst>
              <a:ext uri="{FF2B5EF4-FFF2-40B4-BE49-F238E27FC236}">
                <a16:creationId xmlns:a16="http://schemas.microsoft.com/office/drawing/2014/main" id="{CED85615-1471-471C-ABF7-1C26607A94D1}"/>
              </a:ext>
            </a:extLst>
          </p:cNvPr>
          <p:cNvSpPr txBox="1"/>
          <p:nvPr>
            <p:custDataLst>
              <p:tags r:id="rId1"/>
            </p:custDataLst>
          </p:nvPr>
        </p:nvSpPr>
        <p:spPr>
          <a:xfrm>
            <a:off x="2927903" y="2256831"/>
            <a:ext cx="2339685" cy="2544426"/>
          </a:xfrm>
          <a:custGeom>
            <a:avLst/>
            <a:gdLst/>
            <a:ahLst/>
            <a:cxnLst/>
            <a:rect l="l" t="t" r="r" b="b"/>
            <a:pathLst>
              <a:path w="2339685" h="2544426">
                <a:moveTo>
                  <a:pt x="1721011" y="1637928"/>
                </a:moveTo>
                <a:cubicBezTo>
                  <a:pt x="1682437" y="1674524"/>
                  <a:pt x="1649302" y="1708153"/>
                  <a:pt x="1621608" y="1738815"/>
                </a:cubicBezTo>
                <a:cubicBezTo>
                  <a:pt x="1604793" y="1757607"/>
                  <a:pt x="1591935" y="1772691"/>
                  <a:pt x="1583033" y="1784065"/>
                </a:cubicBezTo>
                <a:cubicBezTo>
                  <a:pt x="1574132" y="1795440"/>
                  <a:pt x="1566713" y="1806320"/>
                  <a:pt x="1560779" y="1816705"/>
                </a:cubicBezTo>
                <a:cubicBezTo>
                  <a:pt x="1554844" y="1827091"/>
                  <a:pt x="1550888" y="1836487"/>
                  <a:pt x="1548910" y="1844894"/>
                </a:cubicBezTo>
                <a:cubicBezTo>
                  <a:pt x="1546932" y="1853301"/>
                  <a:pt x="1548910" y="1859483"/>
                  <a:pt x="1554844" y="1863440"/>
                </a:cubicBezTo>
                <a:lnTo>
                  <a:pt x="1691338" y="1863440"/>
                </a:lnTo>
                <a:lnTo>
                  <a:pt x="1588968" y="2275889"/>
                </a:lnTo>
                <a:lnTo>
                  <a:pt x="848636" y="2275889"/>
                </a:lnTo>
                <a:close/>
                <a:moveTo>
                  <a:pt x="1308562" y="66763"/>
                </a:moveTo>
                <a:cubicBezTo>
                  <a:pt x="1353071" y="66763"/>
                  <a:pt x="1401041" y="69236"/>
                  <a:pt x="1452474" y="74181"/>
                </a:cubicBezTo>
                <a:cubicBezTo>
                  <a:pt x="1503907" y="79127"/>
                  <a:pt x="1554350" y="88523"/>
                  <a:pt x="1603804" y="102370"/>
                </a:cubicBezTo>
                <a:cubicBezTo>
                  <a:pt x="1653259" y="116218"/>
                  <a:pt x="1699746" y="135257"/>
                  <a:pt x="1743265" y="159490"/>
                </a:cubicBezTo>
                <a:cubicBezTo>
                  <a:pt x="1786785" y="183723"/>
                  <a:pt x="1823876" y="214632"/>
                  <a:pt x="1854538" y="252217"/>
                </a:cubicBezTo>
                <a:lnTo>
                  <a:pt x="1075632" y="824898"/>
                </a:lnTo>
                <a:cubicBezTo>
                  <a:pt x="1084534" y="816986"/>
                  <a:pt x="1098134" y="805117"/>
                  <a:pt x="1116432" y="789291"/>
                </a:cubicBezTo>
                <a:cubicBezTo>
                  <a:pt x="1134730" y="773466"/>
                  <a:pt x="1154264" y="755662"/>
                  <a:pt x="1175035" y="735880"/>
                </a:cubicBezTo>
                <a:cubicBezTo>
                  <a:pt x="1195806" y="716099"/>
                  <a:pt x="1216577" y="695328"/>
                  <a:pt x="1237348" y="673568"/>
                </a:cubicBezTo>
                <a:cubicBezTo>
                  <a:pt x="1258118" y="651808"/>
                  <a:pt x="1275675" y="630543"/>
                  <a:pt x="1290016" y="609772"/>
                </a:cubicBezTo>
                <a:cubicBezTo>
                  <a:pt x="1304358" y="589001"/>
                  <a:pt x="1314496" y="569714"/>
                  <a:pt x="1320431" y="551910"/>
                </a:cubicBezTo>
                <a:cubicBezTo>
                  <a:pt x="1326365" y="534107"/>
                  <a:pt x="1325376" y="519765"/>
                  <a:pt x="1317464" y="508885"/>
                </a:cubicBezTo>
                <a:cubicBezTo>
                  <a:pt x="1298671" y="498005"/>
                  <a:pt x="1279878" y="490587"/>
                  <a:pt x="1261086" y="486631"/>
                </a:cubicBezTo>
                <a:cubicBezTo>
                  <a:pt x="1242293" y="482674"/>
                  <a:pt x="1222017" y="480696"/>
                  <a:pt x="1200257" y="480696"/>
                </a:cubicBezTo>
                <a:cubicBezTo>
                  <a:pt x="1155748" y="480696"/>
                  <a:pt x="1115195" y="490340"/>
                  <a:pt x="1078599" y="509627"/>
                </a:cubicBezTo>
                <a:cubicBezTo>
                  <a:pt x="1042003" y="528914"/>
                  <a:pt x="1009363" y="554136"/>
                  <a:pt x="980680" y="585292"/>
                </a:cubicBezTo>
                <a:cubicBezTo>
                  <a:pt x="951996" y="616448"/>
                  <a:pt x="927763" y="651561"/>
                  <a:pt x="907982" y="690630"/>
                </a:cubicBezTo>
                <a:cubicBezTo>
                  <a:pt x="888200" y="729699"/>
                  <a:pt x="873858" y="768520"/>
                  <a:pt x="864956" y="807095"/>
                </a:cubicBezTo>
                <a:lnTo>
                  <a:pt x="863473" y="817480"/>
                </a:lnTo>
                <a:lnTo>
                  <a:pt x="314529" y="817480"/>
                </a:lnTo>
                <a:lnTo>
                  <a:pt x="318980" y="799677"/>
                </a:lnTo>
                <a:cubicBezTo>
                  <a:pt x="346675" y="689888"/>
                  <a:pt x="393162" y="589990"/>
                  <a:pt x="458442" y="499983"/>
                </a:cubicBezTo>
                <a:cubicBezTo>
                  <a:pt x="523721" y="409976"/>
                  <a:pt x="600870" y="332828"/>
                  <a:pt x="689888" y="268537"/>
                </a:cubicBezTo>
                <a:cubicBezTo>
                  <a:pt x="778906" y="204246"/>
                  <a:pt x="876578" y="154545"/>
                  <a:pt x="982905" y="119432"/>
                </a:cubicBezTo>
                <a:cubicBezTo>
                  <a:pt x="1089232" y="84319"/>
                  <a:pt x="1197784" y="66763"/>
                  <a:pt x="1308562" y="66763"/>
                </a:cubicBezTo>
                <a:close/>
                <a:moveTo>
                  <a:pt x="2339685" y="0"/>
                </a:moveTo>
                <a:cubicBezTo>
                  <a:pt x="2330783" y="7913"/>
                  <a:pt x="2308034" y="30661"/>
                  <a:pt x="2271438" y="68247"/>
                </a:cubicBezTo>
                <a:cubicBezTo>
                  <a:pt x="2234842" y="105832"/>
                  <a:pt x="2194536" y="153803"/>
                  <a:pt x="2150522" y="212159"/>
                </a:cubicBezTo>
                <a:cubicBezTo>
                  <a:pt x="2106508" y="270515"/>
                  <a:pt x="2063977" y="337278"/>
                  <a:pt x="2022930" y="412449"/>
                </a:cubicBezTo>
                <a:cubicBezTo>
                  <a:pt x="1981883" y="487620"/>
                  <a:pt x="1952457" y="566252"/>
                  <a:pt x="1934654" y="648346"/>
                </a:cubicBezTo>
                <a:cubicBezTo>
                  <a:pt x="1919817" y="710659"/>
                  <a:pt x="1902014" y="766789"/>
                  <a:pt x="1881243" y="816738"/>
                </a:cubicBezTo>
                <a:cubicBezTo>
                  <a:pt x="1860472" y="866687"/>
                  <a:pt x="1836240" y="913916"/>
                  <a:pt x="1808545" y="958425"/>
                </a:cubicBezTo>
                <a:cubicBezTo>
                  <a:pt x="1780851" y="1002934"/>
                  <a:pt x="1748953" y="1045712"/>
                  <a:pt x="1712851" y="1086759"/>
                </a:cubicBezTo>
                <a:cubicBezTo>
                  <a:pt x="1676749" y="1127806"/>
                  <a:pt x="1636444" y="1170090"/>
                  <a:pt x="1591935" y="1213610"/>
                </a:cubicBezTo>
                <a:cubicBezTo>
                  <a:pt x="1546437" y="1258118"/>
                  <a:pt x="1488328" y="1309798"/>
                  <a:pt x="1417609" y="1368649"/>
                </a:cubicBezTo>
                <a:cubicBezTo>
                  <a:pt x="1346889" y="1427499"/>
                  <a:pt x="1264547" y="1494016"/>
                  <a:pt x="1170584" y="1568197"/>
                </a:cubicBezTo>
                <a:lnTo>
                  <a:pt x="830833" y="1863440"/>
                </a:lnTo>
                <a:lnTo>
                  <a:pt x="1269987" y="1863440"/>
                </a:lnTo>
                <a:lnTo>
                  <a:pt x="339751" y="2544426"/>
                </a:lnTo>
                <a:cubicBezTo>
                  <a:pt x="347664" y="2537502"/>
                  <a:pt x="359780" y="2526622"/>
                  <a:pt x="376100" y="2511786"/>
                </a:cubicBezTo>
                <a:cubicBezTo>
                  <a:pt x="392420" y="2496950"/>
                  <a:pt x="409976" y="2480135"/>
                  <a:pt x="428769" y="2461342"/>
                </a:cubicBezTo>
                <a:cubicBezTo>
                  <a:pt x="447562" y="2442550"/>
                  <a:pt x="466107" y="2423263"/>
                  <a:pt x="484405" y="2403481"/>
                </a:cubicBezTo>
                <a:cubicBezTo>
                  <a:pt x="502703" y="2383699"/>
                  <a:pt x="518034" y="2365154"/>
                  <a:pt x="530398" y="2347845"/>
                </a:cubicBezTo>
                <a:cubicBezTo>
                  <a:pt x="542761" y="2330536"/>
                  <a:pt x="550921" y="2315205"/>
                  <a:pt x="554878" y="2301852"/>
                </a:cubicBezTo>
                <a:cubicBezTo>
                  <a:pt x="558834" y="2288499"/>
                  <a:pt x="555867" y="2279845"/>
                  <a:pt x="545976" y="2275889"/>
                </a:cubicBezTo>
                <a:lnTo>
                  <a:pt x="0" y="2275889"/>
                </a:lnTo>
                <a:lnTo>
                  <a:pt x="86050" y="1928719"/>
                </a:lnTo>
                <a:lnTo>
                  <a:pt x="988098" y="1200257"/>
                </a:lnTo>
                <a:cubicBezTo>
                  <a:pt x="1017770" y="1174541"/>
                  <a:pt x="1053377" y="1142395"/>
                  <a:pt x="1094919" y="1103821"/>
                </a:cubicBezTo>
                <a:cubicBezTo>
                  <a:pt x="1136461" y="1065246"/>
                  <a:pt x="1176519" y="1023952"/>
                  <a:pt x="1215093" y="979938"/>
                </a:cubicBezTo>
                <a:cubicBezTo>
                  <a:pt x="1253667" y="935923"/>
                  <a:pt x="1287544" y="890920"/>
                  <a:pt x="1316722" y="844927"/>
                </a:cubicBezTo>
                <a:cubicBezTo>
                  <a:pt x="1345900" y="798935"/>
                  <a:pt x="1363456" y="754673"/>
                  <a:pt x="1369391" y="712142"/>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indent="0" algn="ctr">
              <a:lnSpc>
                <a:spcPct val="90000"/>
              </a:lnSpc>
              <a:spcBef>
                <a:spcPts val="1000"/>
              </a:spcBef>
              <a:buFont typeface="Arial" panose="020B0604020202020204" pitchFamily="34" charset="0"/>
              <a:buNone/>
              <a:defRPr sz="23900">
                <a:solidFill>
                  <a:schemeClr val="accent1"/>
                </a:solidFill>
                <a:latin typeface="Facon" pitchFamily="2" charset="0"/>
              </a:defRPr>
            </a:lvl1pPr>
            <a:lvl2pPr indent="0" algn="ctr">
              <a:lnSpc>
                <a:spcPct val="90000"/>
              </a:lnSpc>
              <a:spcBef>
                <a:spcPts val="500"/>
              </a:spcBef>
              <a:buFont typeface="Arial" panose="020B0604020202020204" pitchFamily="34" charset="0"/>
              <a:buNone/>
              <a:defRPr sz="9600">
                <a:latin typeface="Facon" pitchFamily="2" charset="0"/>
              </a:defRPr>
            </a:lvl2pPr>
            <a:lvl3pPr indent="0" algn="ctr">
              <a:lnSpc>
                <a:spcPct val="90000"/>
              </a:lnSpc>
              <a:spcBef>
                <a:spcPts val="500"/>
              </a:spcBef>
              <a:buFont typeface="Arial" panose="020B0604020202020204" pitchFamily="34" charset="0"/>
              <a:buNone/>
              <a:defRPr sz="9600">
                <a:latin typeface="Facon" pitchFamily="2" charset="0"/>
              </a:defRPr>
            </a:lvl3pPr>
            <a:lvl4pPr indent="0" algn="ctr">
              <a:lnSpc>
                <a:spcPct val="90000"/>
              </a:lnSpc>
              <a:spcBef>
                <a:spcPts val="500"/>
              </a:spcBef>
              <a:buFont typeface="Arial" panose="020B0604020202020204" pitchFamily="34" charset="0"/>
              <a:buNone/>
              <a:defRPr sz="9600">
                <a:latin typeface="Facon" pitchFamily="2" charset="0"/>
              </a:defRPr>
            </a:lvl4pPr>
            <a:lvl5pPr indent="0" algn="ctr">
              <a:lnSpc>
                <a:spcPct val="90000"/>
              </a:lnSpc>
              <a:spcBef>
                <a:spcPts val="500"/>
              </a:spcBef>
              <a:buFont typeface="Arial" panose="020B0604020202020204" pitchFamily="34" charset="0"/>
              <a:buNone/>
              <a:defRPr sz="9600">
                <a:latin typeface="Facon"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23900" b="0" i="0" u="none" strike="noStrike" kern="1200" cap="none" spc="0" normalizeH="0" baseline="0" noProof="0">
              <a:ln>
                <a:noFill/>
              </a:ln>
              <a:solidFill>
                <a:srgbClr val="9B0D14"/>
              </a:solidFill>
              <a:effectLst/>
              <a:uLnTx/>
              <a:uFillTx/>
              <a:latin typeface="Facon" pitchFamily="2" charset="0"/>
              <a:ea typeface="微软雅黑 Light"/>
              <a:cs typeface="+mn-cs"/>
            </a:endParaRPr>
          </a:p>
        </p:txBody>
      </p:sp>
      <p:sp>
        <p:nvSpPr>
          <p:cNvPr id="9" name="矩形 8">
            <a:extLst>
              <a:ext uri="{FF2B5EF4-FFF2-40B4-BE49-F238E27FC236}">
                <a16:creationId xmlns:a16="http://schemas.microsoft.com/office/drawing/2014/main" id="{071C0320-D358-4B3E-996E-62F105015FFB}"/>
              </a:ext>
            </a:extLst>
          </p:cNvPr>
          <p:cNvSpPr/>
          <p:nvPr/>
        </p:nvSpPr>
        <p:spPr>
          <a:xfrm>
            <a:off x="4984433" y="3321279"/>
            <a:ext cx="2954655" cy="92333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0" i="0" u="none" strike="noStrike" kern="1200" cap="none" spc="0" normalizeH="0" baseline="0" noProof="0" dirty="0">
                <a:ln>
                  <a:noFill/>
                </a:ln>
                <a:solidFill>
                  <a:srgbClr val="9B0D14"/>
                </a:solidFill>
                <a:effectLst/>
                <a:uLnTx/>
                <a:uFillTx/>
                <a:latin typeface="微软雅黑"/>
                <a:ea typeface="微软雅黑"/>
                <a:cs typeface="+mn-cs"/>
              </a:rPr>
              <a:t>项目进展</a:t>
            </a:r>
          </a:p>
        </p:txBody>
      </p:sp>
      <p:sp>
        <p:nvSpPr>
          <p:cNvPr id="10" name="文本框 9">
            <a:extLst>
              <a:ext uri="{FF2B5EF4-FFF2-40B4-BE49-F238E27FC236}">
                <a16:creationId xmlns:a16="http://schemas.microsoft.com/office/drawing/2014/main" id="{2DCF31E2-1959-491B-8B6C-5940D6D52EF3}"/>
              </a:ext>
            </a:extLst>
          </p:cNvPr>
          <p:cNvSpPr txBox="1"/>
          <p:nvPr/>
        </p:nvSpPr>
        <p:spPr>
          <a:xfrm>
            <a:off x="4984433" y="2551837"/>
            <a:ext cx="261802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rPr>
              <a:t>第二部分</a:t>
            </a:r>
            <a:r>
              <a:rPr kumimoji="0" lang="zh-CN" altLang="en-US" sz="2800" b="0" i="0" u="none" strike="noStrike" kern="1200" cap="none" spc="-150" normalizeH="0" baseline="0" noProof="0" dirty="0">
                <a:ln>
                  <a:noFill/>
                </a:ln>
                <a:solidFill>
                  <a:srgbClr val="FF9900"/>
                </a:solidFill>
                <a:effectLst/>
                <a:uLnTx/>
                <a:uFillTx/>
                <a:latin typeface="微软雅黑"/>
                <a:ea typeface="微软雅黑"/>
                <a:cs typeface="+mn-cs"/>
                <a:sym typeface="Wingdings 3" panose="05040102010807070707" pitchFamily="18" charset="2"/>
              </a:rPr>
              <a:t></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Tree>
    <p:extLst>
      <p:ext uri="{BB962C8B-B14F-4D97-AF65-F5344CB8AC3E}">
        <p14:creationId xmlns:p14="http://schemas.microsoft.com/office/powerpoint/2010/main" val="3868792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697EA80C-426F-485B-A579-37FB5A3ADA0C}"/>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9" name="矩形 18">
            <a:extLst>
              <a:ext uri="{FF2B5EF4-FFF2-40B4-BE49-F238E27FC236}">
                <a16:creationId xmlns:a16="http://schemas.microsoft.com/office/drawing/2014/main" id="{DC3C3407-B752-4416-9488-49DC52684841}"/>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707123" y="942968"/>
            <a:ext cx="1677062" cy="523220"/>
          </a:xfrm>
          <a:prstGeom prst="rect">
            <a:avLst/>
          </a:prstGeom>
          <a:noFill/>
        </p:spPr>
        <p:txBody>
          <a:bodyPr wrap="none" rtlCol="0">
            <a:spAutoFit/>
          </a:bodyPr>
          <a:lstStyle/>
          <a:p>
            <a:pPr lvl="0">
              <a:defRPr/>
            </a:pPr>
            <a:r>
              <a:rPr lang="zh-CN" altLang="en-US" sz="2800" dirty="0">
                <a:solidFill>
                  <a:srgbClr val="9B0D14"/>
                </a:solidFill>
                <a:ea typeface="微软雅黑"/>
              </a:rPr>
              <a:t>实验分析</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1498744"/>
              </a:xfrm>
              <a:prstGeom prst="rect">
                <a:avLst/>
              </a:prstGeom>
            </p:spPr>
            <p:txBody>
              <a:bodyPr wrap="square">
                <a:spAutoFit/>
              </a:bodyPr>
              <a:lstStyle/>
              <a:p>
                <a:r>
                  <a:rPr lang="zh-CN" altLang="zh-CN" dirty="0"/>
                  <a:t>对于异物检测问题，可以采用自动编码网络对原始图像进行重建，并假定自动编码器可以精准重建原始图像，而不能精准重建异常图像。我们使用重建图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𝑐𝑜𝑚𝑝</m:t>
                        </m:r>
                      </m:sub>
                    </m:sSub>
                  </m:oMath>
                </a14:m>
                <a:r>
                  <a:rPr lang="zh-CN" altLang="zh-CN" dirty="0"/>
                  <a:t>和原始图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𝑖𝑛</m:t>
                        </m:r>
                      </m:sub>
                    </m:sSub>
                  </m:oMath>
                </a14:m>
                <a:r>
                  <a:rPr lang="zh-CN" altLang="zh-CN" dirty="0"/>
                  <a:t>的像素距离来度量这种异常关系，并构建残差图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𝑟𝑒𝑐</m:t>
                        </m:r>
                      </m:sub>
                    </m:sSub>
                  </m:oMath>
                </a14:m>
                <a:r>
                  <a:rPr lang="zh-CN" altLang="zh-CN" dirty="0"/>
                  <a:t>。我们对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𝑟𝑒𝑐</m:t>
                        </m:r>
                      </m:sub>
                    </m:sSub>
                  </m:oMath>
                </a14:m>
                <a:r>
                  <a:rPr lang="zh-CN" altLang="zh-CN" dirty="0"/>
                  <a:t>进行直方图分析，选取合适阈值对图像进行二值化处理。但是考虑到聚集类的关联性，采用</a:t>
                </a:r>
                <a:r>
                  <a:rPr lang="en-US" altLang="zh-CN" dirty="0"/>
                  <a:t>DBSCAN</a:t>
                </a:r>
                <a:r>
                  <a:rPr lang="zh-CN" altLang="zh-CN" dirty="0"/>
                  <a:t>进行聚类处理。利用我们的方法，可以实现对异物进行识别和定位。</a:t>
                </a:r>
              </a:p>
            </p:txBody>
          </p:sp>
        </mc:Choice>
        <mc:Fallback xmlns="">
          <p:sp>
            <p:nvSpPr>
              <p:cNvPr id="38" name="矩形 37">
                <a:extLst>
                  <a:ext uri="{FF2B5EF4-FFF2-40B4-BE49-F238E27FC236}">
                    <a16:creationId xmlns:a16="http://schemas.microsoft.com/office/drawing/2014/main" id="{53E5B3F4-4C2C-405C-AF80-F3F2C93FF620}"/>
                  </a:ext>
                </a:extLst>
              </p:cNvPr>
              <p:cNvSpPr>
                <a:spLocks noRot="1" noChangeAspect="1" noMove="1" noResize="1" noEditPoints="1" noAdjustHandles="1" noChangeArrowheads="1" noChangeShapeType="1" noTextEdit="1"/>
              </p:cNvSpPr>
              <p:nvPr/>
            </p:nvSpPr>
            <p:spPr>
              <a:xfrm>
                <a:off x="1071893" y="2226922"/>
                <a:ext cx="10048213" cy="1498744"/>
              </a:xfrm>
              <a:prstGeom prst="rect">
                <a:avLst/>
              </a:prstGeom>
              <a:blipFill>
                <a:blip r:embed="rId3"/>
                <a:stretch>
                  <a:fillRect l="-546" t="-2033" r="-485" b="-52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0423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8" name="矩形 7">
            <a:extLst>
              <a:ext uri="{FF2B5EF4-FFF2-40B4-BE49-F238E27FC236}">
                <a16:creationId xmlns:a16="http://schemas.microsoft.com/office/drawing/2014/main" id="{5AEEDB5B-BCF1-4E58-83DF-716D0330A5DF}"/>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9" name="矩形 8">
            <a:extLst>
              <a:ext uri="{FF2B5EF4-FFF2-40B4-BE49-F238E27FC236}">
                <a16:creationId xmlns:a16="http://schemas.microsoft.com/office/drawing/2014/main" id="{56334171-DA8C-4760-8BCE-DE9931AAA057}"/>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5378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9B0D14"/>
                </a:solidFill>
                <a:effectLst/>
                <a:uLnTx/>
                <a:uFillTx/>
                <a:latin typeface="微软雅黑"/>
                <a:ea typeface="微软雅黑"/>
                <a:cs typeface="+mn-cs"/>
              </a:rPr>
              <a:t>VQ-VAE</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62E91646-DC85-4F60-AD0B-59112CFC4D3C}"/>
              </a:ext>
            </a:extLst>
          </p:cNvPr>
          <p:cNvSpPr/>
          <p:nvPr/>
        </p:nvSpPr>
        <p:spPr>
          <a:xfrm>
            <a:off x="1071893" y="2226922"/>
            <a:ext cx="10048213" cy="1395575"/>
          </a:xfrm>
          <a:prstGeom prst="rect">
            <a:avLst/>
          </a:prstGeom>
        </p:spPr>
        <p:txBody>
          <a:bodyPr wrap="square">
            <a:spAutoFit/>
          </a:bodyPr>
          <a:lstStyle/>
          <a:p>
            <a:pPr lvl="0" algn="just">
              <a:lnSpc>
                <a:spcPct val="120000"/>
              </a:lnSpc>
              <a:defRPr/>
            </a:pPr>
            <a:r>
              <a:rPr lang="en-US" altLang="zh-CN" dirty="0"/>
              <a:t>VQ-VAE</a:t>
            </a:r>
            <a:r>
              <a:rPr lang="zh-CN" altLang="en-US" dirty="0"/>
              <a:t>是一种利用编解码器将图像压缩到离散隐藏空间，再利用</a:t>
            </a:r>
            <a:r>
              <a:rPr lang="en-US" altLang="zh-CN" dirty="0" err="1"/>
              <a:t>PixelCNN</a:t>
            </a:r>
            <a:r>
              <a:rPr lang="zh-CN" altLang="en-US" dirty="0"/>
              <a:t>等生成网络学习隐藏特征并进行图像还原的网络。通过将图像压缩到离散空间，可以使得生成图像具有有限的模式。而模型是从正常样本训练得到的，因此只能较好地重建正常样本，在缺陷区域会产生较大的重建误差，并利用重建误差实现异物检测及定位。</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Light"/>
              <a:ea typeface="微软雅黑 Light"/>
              <a:cs typeface="+mn-cs"/>
            </a:endParaRPr>
          </a:p>
        </p:txBody>
      </p:sp>
      <p:pic>
        <p:nvPicPr>
          <p:cNvPr id="25" name="图片 24">
            <a:extLst>
              <a:ext uri="{FF2B5EF4-FFF2-40B4-BE49-F238E27FC236}">
                <a16:creationId xmlns:a16="http://schemas.microsoft.com/office/drawing/2014/main" id="{EE96AD47-3752-48D1-A643-3D325C01D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1893" y="4114366"/>
            <a:ext cx="1757946" cy="585982"/>
          </a:xfrm>
          <a:prstGeom prst="rect">
            <a:avLst/>
          </a:prstGeom>
        </p:spPr>
      </p:pic>
      <p:sp>
        <p:nvSpPr>
          <p:cNvPr id="26" name="梯形 25">
            <a:extLst>
              <a:ext uri="{FF2B5EF4-FFF2-40B4-BE49-F238E27FC236}">
                <a16:creationId xmlns:a16="http://schemas.microsoft.com/office/drawing/2014/main" id="{C3A67275-932E-4FAE-ABDE-46719D7188ED}"/>
              </a:ext>
            </a:extLst>
          </p:cNvPr>
          <p:cNvSpPr/>
          <p:nvPr/>
        </p:nvSpPr>
        <p:spPr>
          <a:xfrm rot="5400000">
            <a:off x="3048500" y="4052453"/>
            <a:ext cx="542925" cy="666750"/>
          </a:xfrm>
          <a:prstGeom prst="trapezoi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FAC3798B-BC35-413D-AD8E-9D4086EA186E}"/>
              </a:ext>
            </a:extLst>
          </p:cNvPr>
          <p:cNvSpPr txBox="1"/>
          <p:nvPr/>
        </p:nvSpPr>
        <p:spPr>
          <a:xfrm>
            <a:off x="2915565" y="4262717"/>
            <a:ext cx="790661" cy="276999"/>
          </a:xfrm>
          <a:prstGeom prst="rect">
            <a:avLst/>
          </a:prstGeom>
          <a:noFill/>
        </p:spPr>
        <p:txBody>
          <a:bodyPr wrap="square" rtlCol="0">
            <a:spAutoFit/>
          </a:bodyPr>
          <a:lstStyle/>
          <a:p>
            <a:r>
              <a:rPr lang="en-US" altLang="zh-CN" sz="1200" dirty="0">
                <a:solidFill>
                  <a:schemeClr val="bg1"/>
                </a:solidFill>
              </a:rPr>
              <a:t>Encoder</a:t>
            </a:r>
            <a:endParaRPr lang="zh-CN" altLang="en-US" sz="1200" dirty="0">
              <a:solidFill>
                <a:schemeClr val="bg1"/>
              </a:solidFill>
            </a:endParaRPr>
          </a:p>
        </p:txBody>
      </p:sp>
      <p:sp>
        <p:nvSpPr>
          <p:cNvPr id="28" name="矩形 27">
            <a:extLst>
              <a:ext uri="{FF2B5EF4-FFF2-40B4-BE49-F238E27FC236}">
                <a16:creationId xmlns:a16="http://schemas.microsoft.com/office/drawing/2014/main" id="{84244844-D214-4652-9684-719E107074CB}"/>
              </a:ext>
            </a:extLst>
          </p:cNvPr>
          <p:cNvSpPr/>
          <p:nvPr/>
        </p:nvSpPr>
        <p:spPr>
          <a:xfrm>
            <a:off x="3862974" y="4184014"/>
            <a:ext cx="166101" cy="394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sp>
        <p:nvSpPr>
          <p:cNvPr id="29" name="矩形 28">
            <a:extLst>
              <a:ext uri="{FF2B5EF4-FFF2-40B4-BE49-F238E27FC236}">
                <a16:creationId xmlns:a16="http://schemas.microsoft.com/office/drawing/2014/main" id="{A88D68B6-73B6-4F9C-8F43-1A26D9033D0F}"/>
              </a:ext>
            </a:extLst>
          </p:cNvPr>
          <p:cNvSpPr/>
          <p:nvPr/>
        </p:nvSpPr>
        <p:spPr>
          <a:xfrm>
            <a:off x="4404726" y="4021646"/>
            <a:ext cx="623706" cy="1013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47600D28-0FDA-4625-B95B-5EFF17B8149E}"/>
              </a:ext>
            </a:extLst>
          </p:cNvPr>
          <p:cNvSpPr/>
          <p:nvPr/>
        </p:nvSpPr>
        <p:spPr>
          <a:xfrm>
            <a:off x="4404726" y="4123040"/>
            <a:ext cx="623706" cy="1013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1AD473A3-CBB7-4BDB-80AD-3975FF1E143D}"/>
              </a:ext>
            </a:extLst>
          </p:cNvPr>
          <p:cNvSpPr/>
          <p:nvPr/>
        </p:nvSpPr>
        <p:spPr>
          <a:xfrm>
            <a:off x="4404726" y="4212020"/>
            <a:ext cx="623706" cy="1013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8E582C8F-F81A-44D8-9F3E-0074B1BC2F76}"/>
              </a:ext>
            </a:extLst>
          </p:cNvPr>
          <p:cNvSpPr/>
          <p:nvPr/>
        </p:nvSpPr>
        <p:spPr>
          <a:xfrm>
            <a:off x="4404726" y="4303665"/>
            <a:ext cx="623706" cy="1013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835450E1-5DDC-4247-940D-8C5515E5134A}"/>
              </a:ext>
            </a:extLst>
          </p:cNvPr>
          <p:cNvSpPr/>
          <p:nvPr/>
        </p:nvSpPr>
        <p:spPr>
          <a:xfrm>
            <a:off x="4404726" y="4515470"/>
            <a:ext cx="623706" cy="10139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梯形 33">
            <a:extLst>
              <a:ext uri="{FF2B5EF4-FFF2-40B4-BE49-F238E27FC236}">
                <a16:creationId xmlns:a16="http://schemas.microsoft.com/office/drawing/2014/main" id="{C079BE4A-3819-4B14-80F3-97362AD57ABE}"/>
              </a:ext>
            </a:extLst>
          </p:cNvPr>
          <p:cNvSpPr/>
          <p:nvPr/>
        </p:nvSpPr>
        <p:spPr>
          <a:xfrm rot="5400000" flipV="1">
            <a:off x="5433585" y="4051760"/>
            <a:ext cx="542925" cy="659081"/>
          </a:xfrm>
          <a:prstGeom prst="trapezoi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5BA77085-CA5E-415C-A24F-D92414333093}"/>
              </a:ext>
            </a:extLst>
          </p:cNvPr>
          <p:cNvSpPr txBox="1"/>
          <p:nvPr/>
        </p:nvSpPr>
        <p:spPr>
          <a:xfrm>
            <a:off x="5281027" y="4238471"/>
            <a:ext cx="876387" cy="276999"/>
          </a:xfrm>
          <a:prstGeom prst="rect">
            <a:avLst/>
          </a:prstGeom>
          <a:noFill/>
        </p:spPr>
        <p:txBody>
          <a:bodyPr wrap="square" rtlCol="0">
            <a:spAutoFit/>
          </a:bodyPr>
          <a:lstStyle/>
          <a:p>
            <a:r>
              <a:rPr lang="en-US" altLang="zh-CN" sz="1200" dirty="0">
                <a:solidFill>
                  <a:schemeClr val="bg1"/>
                </a:solidFill>
              </a:rPr>
              <a:t>Decoder</a:t>
            </a:r>
            <a:endParaRPr lang="zh-CN" altLang="en-US" sz="1200" dirty="0">
              <a:solidFill>
                <a:schemeClr val="bg1"/>
              </a:solidFill>
            </a:endParaRPr>
          </a:p>
        </p:txBody>
      </p:sp>
      <p:pic>
        <p:nvPicPr>
          <p:cNvPr id="36" name="图片 35">
            <a:extLst>
              <a:ext uri="{FF2B5EF4-FFF2-40B4-BE49-F238E27FC236}">
                <a16:creationId xmlns:a16="http://schemas.microsoft.com/office/drawing/2014/main" id="{D7768A5C-DB64-40D3-8CC2-3F48F62E9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894" y="4108225"/>
            <a:ext cx="1757946" cy="585982"/>
          </a:xfrm>
          <a:prstGeom prst="rect">
            <a:avLst/>
          </a:prstGeom>
        </p:spPr>
      </p:pic>
      <p:sp>
        <p:nvSpPr>
          <p:cNvPr id="37" name="文本框 36">
            <a:extLst>
              <a:ext uri="{FF2B5EF4-FFF2-40B4-BE49-F238E27FC236}">
                <a16:creationId xmlns:a16="http://schemas.microsoft.com/office/drawing/2014/main" id="{38CE9ABC-35B1-49F1-B57E-BDE7F713FE69}"/>
              </a:ext>
            </a:extLst>
          </p:cNvPr>
          <p:cNvSpPr txBox="1"/>
          <p:nvPr/>
        </p:nvSpPr>
        <p:spPr>
          <a:xfrm>
            <a:off x="8549680" y="4634739"/>
            <a:ext cx="2348411" cy="923330"/>
          </a:xfrm>
          <a:prstGeom prst="rect">
            <a:avLst/>
          </a:prstGeom>
          <a:noFill/>
        </p:spPr>
        <p:txBody>
          <a:bodyPr wrap="square" rtlCol="0">
            <a:spAutoFit/>
          </a:bodyPr>
          <a:lstStyle/>
          <a:p>
            <a:r>
              <a:rPr lang="en-US" altLang="zh-CN" dirty="0"/>
              <a:t>&gt;threshold    </a:t>
            </a:r>
            <a:r>
              <a:rPr lang="zh-CN" altLang="en-US" dirty="0"/>
              <a:t>异常</a:t>
            </a:r>
            <a:endParaRPr lang="en-US" altLang="zh-CN" dirty="0"/>
          </a:p>
          <a:p>
            <a:pPr marL="285750" indent="-285750">
              <a:buFont typeface="Wingdings" panose="05000000000000000000" pitchFamily="2" charset="2"/>
              <a:buChar char="Ø"/>
            </a:pPr>
            <a:endParaRPr lang="en-US" altLang="zh-CN" dirty="0"/>
          </a:p>
          <a:p>
            <a:r>
              <a:rPr lang="en-US" altLang="zh-CN" dirty="0"/>
              <a:t>&lt;threshold    </a:t>
            </a:r>
            <a:r>
              <a:rPr lang="zh-CN" altLang="en-US" dirty="0"/>
              <a:t>正常</a:t>
            </a:r>
          </a:p>
        </p:txBody>
      </p:sp>
      <p:cxnSp>
        <p:nvCxnSpPr>
          <p:cNvPr id="39" name="直接箭头连接符 38">
            <a:extLst>
              <a:ext uri="{FF2B5EF4-FFF2-40B4-BE49-F238E27FC236}">
                <a16:creationId xmlns:a16="http://schemas.microsoft.com/office/drawing/2014/main" id="{F101E0AD-B682-4ACD-8BAA-E755E54FF91B}"/>
              </a:ext>
            </a:extLst>
          </p:cNvPr>
          <p:cNvCxnSpPr>
            <a:cxnSpLocks/>
            <a:stCxn id="25" idx="3"/>
          </p:cNvCxnSpPr>
          <p:nvPr/>
        </p:nvCxnSpPr>
        <p:spPr>
          <a:xfrm>
            <a:off x="2829839" y="4407357"/>
            <a:ext cx="2096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02CDA3A9-D4B0-4E0A-B953-8EA74BF32B0E}"/>
              </a:ext>
            </a:extLst>
          </p:cNvPr>
          <p:cNvCxnSpPr>
            <a:cxnSpLocks/>
            <a:endCxn id="28" idx="1"/>
          </p:cNvCxnSpPr>
          <p:nvPr/>
        </p:nvCxnSpPr>
        <p:spPr>
          <a:xfrm>
            <a:off x="3568299" y="4381301"/>
            <a:ext cx="2946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BC1AF3BF-DAB9-45F2-A8DE-386E53EDD7EF}"/>
              </a:ext>
            </a:extLst>
          </p:cNvPr>
          <p:cNvCxnSpPr>
            <a:stCxn id="28" idx="3"/>
            <a:endCxn id="31" idx="1"/>
          </p:cNvCxnSpPr>
          <p:nvPr/>
        </p:nvCxnSpPr>
        <p:spPr>
          <a:xfrm flipV="1">
            <a:off x="4029075" y="4262717"/>
            <a:ext cx="375651" cy="11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73423B2D-51B4-4DF8-8DC9-640BF9B4BAD0}"/>
              </a:ext>
            </a:extLst>
          </p:cNvPr>
          <p:cNvCxnSpPr>
            <a:stCxn id="28" idx="3"/>
            <a:endCxn id="33" idx="1"/>
          </p:cNvCxnSpPr>
          <p:nvPr/>
        </p:nvCxnSpPr>
        <p:spPr>
          <a:xfrm>
            <a:off x="4029075" y="4381301"/>
            <a:ext cx="375651" cy="184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E25737E6-1B4A-453A-8176-B143F06A19F2}"/>
              </a:ext>
            </a:extLst>
          </p:cNvPr>
          <p:cNvCxnSpPr>
            <a:stCxn id="31" idx="3"/>
          </p:cNvCxnSpPr>
          <p:nvPr/>
        </p:nvCxnSpPr>
        <p:spPr>
          <a:xfrm>
            <a:off x="5028432" y="4262717"/>
            <a:ext cx="399963" cy="1423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DFFA57A2-450B-45EC-B464-DD953FF9D58D}"/>
              </a:ext>
            </a:extLst>
          </p:cNvPr>
          <p:cNvCxnSpPr>
            <a:stCxn id="33" idx="3"/>
          </p:cNvCxnSpPr>
          <p:nvPr/>
        </p:nvCxnSpPr>
        <p:spPr>
          <a:xfrm flipV="1">
            <a:off x="5028432" y="4447583"/>
            <a:ext cx="399963" cy="1185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5C9EC1F8-691D-4CB2-B0DD-CC062F3A9337}"/>
              </a:ext>
            </a:extLst>
          </p:cNvPr>
          <p:cNvCxnSpPr>
            <a:endCxn id="36" idx="1"/>
          </p:cNvCxnSpPr>
          <p:nvPr/>
        </p:nvCxnSpPr>
        <p:spPr>
          <a:xfrm>
            <a:off x="6034588" y="4381301"/>
            <a:ext cx="217306" cy="19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F25F9978-BC3B-49EF-BAA6-EB70B79AE7FE}"/>
              </a:ext>
            </a:extLst>
          </p:cNvPr>
          <p:cNvCxnSpPr>
            <a:cxnSpLocks/>
          </p:cNvCxnSpPr>
          <p:nvPr/>
        </p:nvCxnSpPr>
        <p:spPr>
          <a:xfrm flipV="1">
            <a:off x="7973664" y="4812949"/>
            <a:ext cx="669226" cy="3309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64F1020B-0295-4090-BA26-73ECF379F32F}"/>
              </a:ext>
            </a:extLst>
          </p:cNvPr>
          <p:cNvCxnSpPr>
            <a:cxnSpLocks/>
          </p:cNvCxnSpPr>
          <p:nvPr/>
        </p:nvCxnSpPr>
        <p:spPr>
          <a:xfrm>
            <a:off x="7963235" y="5143945"/>
            <a:ext cx="679655" cy="250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连接符: 肘形 64">
            <a:extLst>
              <a:ext uri="{FF2B5EF4-FFF2-40B4-BE49-F238E27FC236}">
                <a16:creationId xmlns:a16="http://schemas.microsoft.com/office/drawing/2014/main" id="{C7B52A32-B754-44DB-B381-23DBF1D47B9E}"/>
              </a:ext>
            </a:extLst>
          </p:cNvPr>
          <p:cNvCxnSpPr>
            <a:stCxn id="25" idx="0"/>
            <a:endCxn id="36" idx="0"/>
          </p:cNvCxnSpPr>
          <p:nvPr/>
        </p:nvCxnSpPr>
        <p:spPr>
          <a:xfrm rot="5400000" flipH="1" flipV="1">
            <a:off x="4537796" y="1521296"/>
            <a:ext cx="6141" cy="5180001"/>
          </a:xfrm>
          <a:prstGeom prst="bentConnector3">
            <a:avLst>
              <a:gd name="adj1" fmla="val 382252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6A75C86-BFF1-4C80-A36F-4A7A73553C1D}"/>
                  </a:ext>
                </a:extLst>
              </p:cNvPr>
              <p:cNvSpPr txBox="1"/>
              <p:nvPr/>
            </p:nvSpPr>
            <p:spPr>
              <a:xfrm>
                <a:off x="4229100" y="3622497"/>
                <a:ext cx="623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p:txBody>
          </p:sp>
        </mc:Choice>
        <mc:Fallback xmlns="">
          <p:sp>
            <p:nvSpPr>
              <p:cNvPr id="66" name="文本框 65">
                <a:extLst>
                  <a:ext uri="{FF2B5EF4-FFF2-40B4-BE49-F238E27FC236}">
                    <a16:creationId xmlns:a16="http://schemas.microsoft.com/office/drawing/2014/main" id="{96A75C86-BFF1-4C80-A36F-4A7A73553C1D}"/>
                  </a:ext>
                </a:extLst>
              </p:cNvPr>
              <p:cNvSpPr txBox="1">
                <a:spLocks noRot="1" noChangeAspect="1" noMove="1" noResize="1" noEditPoints="1" noAdjustHandles="1" noChangeArrowheads="1" noChangeShapeType="1" noTextEdit="1"/>
              </p:cNvSpPr>
              <p:nvPr/>
            </p:nvSpPr>
            <p:spPr>
              <a:xfrm>
                <a:off x="4229100" y="3622497"/>
                <a:ext cx="623706" cy="369332"/>
              </a:xfrm>
              <a:prstGeom prst="rect">
                <a:avLst/>
              </a:prstGeom>
              <a:blipFill>
                <a:blip r:embed="rId4"/>
                <a:stretch>
                  <a:fillRect b="-6557"/>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E3BF151B-DE0A-42CA-96D6-2769F94CF5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1894" y="4779213"/>
            <a:ext cx="1757946" cy="585982"/>
          </a:xfrm>
          <a:prstGeom prst="rect">
            <a:avLst/>
          </a:prstGeom>
        </p:spPr>
      </p:pic>
      <p:cxnSp>
        <p:nvCxnSpPr>
          <p:cNvPr id="6" name="直接箭头连接符 5">
            <a:extLst>
              <a:ext uri="{FF2B5EF4-FFF2-40B4-BE49-F238E27FC236}">
                <a16:creationId xmlns:a16="http://schemas.microsoft.com/office/drawing/2014/main" id="{5A7C5EFA-D1DC-45B3-BB95-166AEF153FD6}"/>
              </a:ext>
            </a:extLst>
          </p:cNvPr>
          <p:cNvCxnSpPr>
            <a:stCxn id="36" idx="2"/>
            <a:endCxn id="20" idx="0"/>
          </p:cNvCxnSpPr>
          <p:nvPr/>
        </p:nvCxnSpPr>
        <p:spPr>
          <a:xfrm>
            <a:off x="7130867" y="4694207"/>
            <a:ext cx="0" cy="850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42586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48571A1-607C-4390-85D5-75049005A409}"/>
              </a:ext>
            </a:extLst>
          </p:cNvPr>
          <p:cNvSpPr>
            <a:spLocks noGrp="1"/>
          </p:cNvSpPr>
          <p:nvPr>
            <p:ph type="body" sz="quarter" idx="13"/>
          </p:nvPr>
        </p:nvSpPr>
        <p:spPr/>
        <p:txBody>
          <a:bodyPr/>
          <a:lstStyle/>
          <a:p>
            <a:r>
              <a:rPr lang="zh-CN" altLang="en-US" dirty="0"/>
              <a:t>研究背景</a:t>
            </a:r>
          </a:p>
        </p:txBody>
      </p:sp>
      <p:sp>
        <p:nvSpPr>
          <p:cNvPr id="3" name="文本占位符 2">
            <a:extLst>
              <a:ext uri="{FF2B5EF4-FFF2-40B4-BE49-F238E27FC236}">
                <a16:creationId xmlns:a16="http://schemas.microsoft.com/office/drawing/2014/main" id="{68211597-4931-49B0-BF72-2DDD5C951FE5}"/>
              </a:ext>
            </a:extLst>
          </p:cNvPr>
          <p:cNvSpPr>
            <a:spLocks noGrp="1"/>
          </p:cNvSpPr>
          <p:nvPr>
            <p:ph type="body" sz="quarter" idx="14"/>
          </p:nvPr>
        </p:nvSpPr>
        <p:spPr/>
        <p:txBody>
          <a:bodyPr/>
          <a:lstStyle/>
          <a:p>
            <a:r>
              <a:rPr lang="zh-CN" altLang="en-US" dirty="0"/>
              <a:t>项目进展</a:t>
            </a:r>
          </a:p>
        </p:txBody>
      </p:sp>
      <p:sp>
        <p:nvSpPr>
          <p:cNvPr id="4" name="文本占位符 3">
            <a:extLst>
              <a:ext uri="{FF2B5EF4-FFF2-40B4-BE49-F238E27FC236}">
                <a16:creationId xmlns:a16="http://schemas.microsoft.com/office/drawing/2014/main" id="{4D9AD6FD-3E91-43EE-9408-6DAB92596FC8}"/>
              </a:ext>
            </a:extLst>
          </p:cNvPr>
          <p:cNvSpPr>
            <a:spLocks noGrp="1"/>
          </p:cNvSpPr>
          <p:nvPr>
            <p:ph type="body" sz="quarter" idx="15"/>
          </p:nvPr>
        </p:nvSpPr>
        <p:spPr/>
        <p:txBody>
          <a:bodyPr/>
          <a:lstStyle/>
          <a:p>
            <a:r>
              <a:rPr lang="zh-CN" altLang="en-US" dirty="0"/>
              <a:t>结论分析</a:t>
            </a:r>
          </a:p>
        </p:txBody>
      </p:sp>
      <p:sp>
        <p:nvSpPr>
          <p:cNvPr id="8" name="矩形 7">
            <a:extLst>
              <a:ext uri="{FF2B5EF4-FFF2-40B4-BE49-F238E27FC236}">
                <a16:creationId xmlns:a16="http://schemas.microsoft.com/office/drawing/2014/main" id="{5AEEDB5B-BCF1-4E58-83DF-716D0330A5DF}"/>
              </a:ext>
            </a:extLst>
          </p:cNvPr>
          <p:cNvSpPr/>
          <p:nvPr/>
        </p:nvSpPr>
        <p:spPr>
          <a:xfrm>
            <a:off x="754070" y="2226922"/>
            <a:ext cx="10683861" cy="3426500"/>
          </a:xfrm>
          <a:prstGeom prst="rect">
            <a:avLst/>
          </a:prstGeom>
          <a:solidFill>
            <a:srgbClr val="FF9900"/>
          </a:solidFill>
          <a:ln>
            <a:noFill/>
          </a:ln>
          <a:effectLst>
            <a:outerShdw blurRad="2286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9" name="矩形 8">
            <a:extLst>
              <a:ext uri="{FF2B5EF4-FFF2-40B4-BE49-F238E27FC236}">
                <a16:creationId xmlns:a16="http://schemas.microsoft.com/office/drawing/2014/main" id="{56334171-DA8C-4760-8BCE-DE9931AAA057}"/>
              </a:ext>
            </a:extLst>
          </p:cNvPr>
          <p:cNvSpPr/>
          <p:nvPr/>
        </p:nvSpPr>
        <p:spPr>
          <a:xfrm>
            <a:off x="754070" y="2108180"/>
            <a:ext cx="10683861" cy="3426500"/>
          </a:xfrm>
          <a:prstGeom prst="rect">
            <a:avLst/>
          </a:prstGeom>
          <a:solidFill>
            <a:schemeClr val="bg1">
              <a:lumMod val="95000"/>
            </a:schemeClr>
          </a:solidFill>
          <a:ln>
            <a:noFill/>
          </a:ln>
          <a:effectLst>
            <a:outerShdw blurRad="2540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Light"/>
              <a:cs typeface="+mn-cs"/>
            </a:endParaRPr>
          </a:p>
        </p:txBody>
      </p:sp>
      <p:sp>
        <p:nvSpPr>
          <p:cNvPr id="10" name="灯片编号占位符 1">
            <a:extLst>
              <a:ext uri="{FF2B5EF4-FFF2-40B4-BE49-F238E27FC236}">
                <a16:creationId xmlns:a16="http://schemas.microsoft.com/office/drawing/2014/main" id="{32AAA58E-C805-40C3-9912-0E99AF0A9F42}"/>
              </a:ext>
            </a:extLst>
          </p:cNvPr>
          <p:cNvSpPr>
            <a:spLocks noGrp="1"/>
          </p:cNvSpPr>
          <p:nvPr>
            <p:ph type="sldNum" sz="quarter" idx="12"/>
          </p:nvPr>
        </p:nvSpPr>
        <p:spPr>
          <a:xfrm>
            <a:off x="10761970" y="6438282"/>
            <a:ext cx="914093" cy="29155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65000"/>
                    <a:lumOff val="35000"/>
                  </a:prstClr>
                </a:solidFill>
                <a:effectLst/>
                <a:uLnTx/>
                <a:uFillTx/>
                <a:latin typeface="微软雅黑 Light"/>
                <a:ea typeface="微软雅黑 Light"/>
                <a:cs typeface="+mn-cs"/>
              </a:rPr>
              <a:t>  </a:t>
            </a:r>
            <a:r>
              <a:rPr kumimoji="0" lang="en-US" altLang="zh-CN"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rPr>
              <a:t>Page </a:t>
            </a:r>
            <a:fld id="{7CFB1EEF-B761-4911-A2FD-18DBD3241D03}" type="slidenum">
              <a:rPr kumimoji="0" lang="zh-CN" altLang="en-US" sz="1100" b="0" i="0" u="none" strike="noStrike" kern="1200" cap="none" spc="90" normalizeH="0" baseline="0" noProof="0" smtClean="0">
                <a:ln>
                  <a:noFill/>
                </a:ln>
                <a:solidFill>
                  <a:prstClr val="black">
                    <a:lumMod val="65000"/>
                    <a:lumOff val="35000"/>
                  </a:prstClr>
                </a:solidFill>
                <a:effectLst/>
                <a:uLnTx/>
                <a:uFillTx/>
                <a:latin typeface="微软雅黑 Light"/>
                <a:ea typeface="微软雅黑 Light"/>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100" b="0" i="0" u="none" strike="noStrike" kern="1200" cap="none" spc="90" normalizeH="0" baseline="0" noProof="0" dirty="0">
              <a:ln>
                <a:noFill/>
              </a:ln>
              <a:solidFill>
                <a:prstClr val="black">
                  <a:lumMod val="65000"/>
                  <a:lumOff val="35000"/>
                </a:prstClr>
              </a:solidFill>
              <a:effectLst/>
              <a:uLnTx/>
              <a:uFillTx/>
              <a:latin typeface="微软雅黑 Light"/>
              <a:ea typeface="微软雅黑 Light"/>
              <a:cs typeface="+mn-cs"/>
            </a:endParaRPr>
          </a:p>
        </p:txBody>
      </p:sp>
      <p:sp>
        <p:nvSpPr>
          <p:cNvPr id="11" name="文本框 10">
            <a:extLst>
              <a:ext uri="{FF2B5EF4-FFF2-40B4-BE49-F238E27FC236}">
                <a16:creationId xmlns:a16="http://schemas.microsoft.com/office/drawing/2014/main" id="{0CD9BF8A-F6EF-464D-B7B0-109CE94069C6}"/>
              </a:ext>
            </a:extLst>
          </p:cNvPr>
          <p:cNvSpPr txBox="1"/>
          <p:nvPr/>
        </p:nvSpPr>
        <p:spPr>
          <a:xfrm>
            <a:off x="412147" y="800100"/>
            <a:ext cx="167706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800" dirty="0">
                <a:solidFill>
                  <a:srgbClr val="9B0D14"/>
                </a:solidFill>
                <a:latin typeface="微软雅黑"/>
                <a:ea typeface="微软雅黑"/>
              </a:rPr>
              <a:t>D</a:t>
            </a:r>
            <a:r>
              <a:rPr kumimoji="0" lang="en-US" altLang="zh-CN" sz="2800" b="0" i="0" u="none" strike="noStrike" kern="1200" cap="none" spc="0" normalizeH="0" baseline="0" noProof="0" dirty="0">
                <a:ln>
                  <a:noFill/>
                </a:ln>
                <a:solidFill>
                  <a:srgbClr val="9B0D14"/>
                </a:solidFill>
                <a:effectLst/>
                <a:uLnTx/>
                <a:uFillTx/>
                <a:latin typeface="微软雅黑"/>
                <a:ea typeface="微软雅黑"/>
                <a:cs typeface="+mn-cs"/>
              </a:rPr>
              <a:t>BSCAN</a:t>
            </a:r>
            <a:endParaRPr kumimoji="0" lang="zh-CN" altLang="en-US" sz="2800" b="0" i="0" u="none" strike="noStrike" kern="1200" cap="none" spc="0" normalizeH="0" baseline="0" noProof="0" dirty="0">
              <a:ln>
                <a:noFill/>
              </a:ln>
              <a:solidFill>
                <a:srgbClr val="9B0D14"/>
              </a:solidFill>
              <a:effectLst/>
              <a:uLnTx/>
              <a:uFillTx/>
              <a:latin typeface="微软雅黑"/>
              <a:ea typeface="微软雅黑"/>
              <a:cs typeface="+mn-cs"/>
            </a:endParaRPr>
          </a:p>
        </p:txBody>
      </p:sp>
      <p:sp>
        <p:nvSpPr>
          <p:cNvPr id="38" name="矩形 37">
            <a:extLst>
              <a:ext uri="{FF2B5EF4-FFF2-40B4-BE49-F238E27FC236}">
                <a16:creationId xmlns:a16="http://schemas.microsoft.com/office/drawing/2014/main" id="{53E5B3F4-4C2C-405C-AF80-F3F2C93FF620}"/>
              </a:ext>
            </a:extLst>
          </p:cNvPr>
          <p:cNvSpPr/>
          <p:nvPr/>
        </p:nvSpPr>
        <p:spPr>
          <a:xfrm>
            <a:off x="1071893" y="2226922"/>
            <a:ext cx="10048213" cy="1395190"/>
          </a:xfrm>
          <a:prstGeom prst="rect">
            <a:avLst/>
          </a:prstGeom>
        </p:spPr>
        <p:txBody>
          <a:bodyPr wrap="square">
            <a:spAutoFit/>
          </a:bodyPr>
          <a:lstStyle/>
          <a:p>
            <a:pPr lvl="0" algn="just">
              <a:lnSpc>
                <a:spcPct val="120000"/>
              </a:lnSpc>
              <a:defRPr/>
            </a:pPr>
            <a:r>
              <a:rPr lang="en-US" altLang="zh-CN" dirty="0"/>
              <a:t>GBSCAN</a:t>
            </a:r>
            <a:r>
              <a:rPr lang="zh-CN" altLang="en-US" dirty="0"/>
              <a:t>是一种基于密度的空间聚类方法。该方法将具有足够密度的区域划分为簇，并在具有噪声的空间数据库中发现任意形状的簇，将簇定义为密度相连的点的最大集合。优势是不易受到异常值的影响，而且可以对任意大小和形状的簇进行聚类。缺点是很难在不同密度的数据中识别集群，且对参数敏感。</a:t>
            </a:r>
            <a:endParaRPr lang="en-US" altLang="zh-CN" dirty="0"/>
          </a:p>
        </p:txBody>
      </p:sp>
      <p:pic>
        <p:nvPicPr>
          <p:cNvPr id="1026" name="Picture 2" descr="https://www.biaodianfu.com/wp-content/uploads/2020/09/dbscan-point.png">
            <a:extLst>
              <a:ext uri="{FF2B5EF4-FFF2-40B4-BE49-F238E27FC236}">
                <a16:creationId xmlns:a16="http://schemas.microsoft.com/office/drawing/2014/main" id="{FFE26A38-CCDE-4796-8C90-769A8C9E3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909" y="3440095"/>
            <a:ext cx="3039601" cy="1933754"/>
          </a:xfrm>
          <a:prstGeom prst="rect">
            <a:avLst/>
          </a:prstGeom>
          <a:noFill/>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6E01BAC2-02C4-4B72-811E-C64C7A1BE56B}"/>
              </a:ext>
            </a:extLst>
          </p:cNvPr>
          <p:cNvSpPr txBox="1"/>
          <p:nvPr/>
        </p:nvSpPr>
        <p:spPr>
          <a:xfrm>
            <a:off x="648362" y="1324406"/>
            <a:ext cx="6976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9B0D14"/>
                </a:solidFill>
                <a:effectLst/>
                <a:uLnTx/>
                <a:uFillTx/>
                <a:latin typeface="微软雅黑"/>
                <a:ea typeface="微软雅黑"/>
                <a:cs typeface="+mn-cs"/>
              </a:rPr>
              <a:t>概念</a:t>
            </a:r>
            <a:endParaRPr kumimoji="0" lang="zh-CN" altLang="en-US" sz="2000" b="0" i="0" u="none" strike="noStrike" kern="1200" cap="none" spc="-150" normalizeH="0" baseline="0" noProof="0" dirty="0">
              <a:ln>
                <a:noFill/>
              </a:ln>
              <a:solidFill>
                <a:srgbClr val="FF9900"/>
              </a:solidFill>
              <a:effectLst/>
              <a:uLnTx/>
              <a:uFillTx/>
              <a:latin typeface="微软雅黑"/>
              <a:ea typeface="微软雅黑"/>
              <a:cs typeface="+mn-cs"/>
            </a:endParaRPr>
          </a:p>
        </p:txBody>
      </p:sp>
      <p:grpSp>
        <p:nvGrpSpPr>
          <p:cNvPr id="42" name="组合 41">
            <a:extLst>
              <a:ext uri="{FF2B5EF4-FFF2-40B4-BE49-F238E27FC236}">
                <a16:creationId xmlns:a16="http://schemas.microsoft.com/office/drawing/2014/main" id="{3D591D91-44D5-4771-B9C2-0934AAEF30AC}"/>
              </a:ext>
            </a:extLst>
          </p:cNvPr>
          <p:cNvGrpSpPr/>
          <p:nvPr/>
        </p:nvGrpSpPr>
        <p:grpSpPr>
          <a:xfrm>
            <a:off x="762036" y="1845220"/>
            <a:ext cx="1725168" cy="0"/>
            <a:chOff x="1211072" y="2722880"/>
            <a:chExt cx="1725168" cy="0"/>
          </a:xfrm>
        </p:grpSpPr>
        <p:cxnSp>
          <p:nvCxnSpPr>
            <p:cNvPr id="43" name="直接连接符 42">
              <a:extLst>
                <a:ext uri="{FF2B5EF4-FFF2-40B4-BE49-F238E27FC236}">
                  <a16:creationId xmlns:a16="http://schemas.microsoft.com/office/drawing/2014/main" id="{0860A958-1B1F-43DC-958F-B0D49AA7C138}"/>
                </a:ext>
              </a:extLst>
            </p:cNvPr>
            <p:cNvCxnSpPr>
              <a:cxnSpLocks/>
            </p:cNvCxnSpPr>
            <p:nvPr/>
          </p:nvCxnSpPr>
          <p:spPr>
            <a:xfrm>
              <a:off x="1211072" y="2722880"/>
              <a:ext cx="172516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C6ABB7C-3E8D-492B-91BC-927E21C17E96}"/>
                </a:ext>
              </a:extLst>
            </p:cNvPr>
            <p:cNvCxnSpPr>
              <a:cxnSpLocks/>
            </p:cNvCxnSpPr>
            <p:nvPr/>
          </p:nvCxnSpPr>
          <p:spPr>
            <a:xfrm>
              <a:off x="1211072" y="2722880"/>
              <a:ext cx="338328"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87120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9"/>
</p:tagLst>
</file>

<file path=ppt/tags/tag2.xml><?xml version="1.0" encoding="utf-8"?>
<p:tagLst xmlns:a="http://schemas.openxmlformats.org/drawingml/2006/main" xmlns:r="http://schemas.openxmlformats.org/officeDocument/2006/relationships" xmlns:p="http://schemas.openxmlformats.org/presentationml/2006/main">
  <p:tag name="ISLIDE.ICON" val="#393945;#394062;#394051;"/>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E7E6E6"/>
      </a:lt2>
      <a:accent1>
        <a:srgbClr val="9B0D14"/>
      </a:accent1>
      <a:accent2>
        <a:srgbClr val="002060"/>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Microsoft YaHei Light"/>
        <a:ea typeface="微软雅黑"/>
        <a:cs typeface=""/>
      </a:majorFont>
      <a:minorFont>
        <a:latin typeface="微软雅黑"/>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1130</TotalTime>
  <Words>1914</Words>
  <Application>Microsoft Office PowerPoint</Application>
  <PresentationFormat>宽屏</PresentationFormat>
  <Paragraphs>166</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19</vt:i4>
      </vt:variant>
    </vt:vector>
  </HeadingPairs>
  <TitlesOfParts>
    <vt:vector size="32" baseType="lpstr">
      <vt:lpstr>Facon</vt:lpstr>
      <vt:lpstr>Microsoft YaHei Light</vt:lpstr>
      <vt:lpstr>等线</vt:lpstr>
      <vt:lpstr>等线 Light</vt:lpstr>
      <vt:lpstr>微软雅黑</vt:lpstr>
      <vt:lpstr>微软雅黑 Light</vt:lpstr>
      <vt:lpstr>Arial</vt:lpstr>
      <vt:lpstr>Cambria Math</vt:lpstr>
      <vt:lpstr>Wingdings</vt:lpstr>
      <vt:lpstr>Wingdings 3</vt:lpstr>
      <vt:lpstr>Office 主题​​</vt:lpstr>
      <vt:lpstr>1_Office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孟伟</dc:creator>
  <cp:lastModifiedBy>孟伟</cp:lastModifiedBy>
  <cp:revision>44</cp:revision>
  <dcterms:created xsi:type="dcterms:W3CDTF">2022-08-21T02:35:28Z</dcterms:created>
  <dcterms:modified xsi:type="dcterms:W3CDTF">2022-08-25T08:14:19Z</dcterms:modified>
</cp:coreProperties>
</file>